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8" r:id="rId4"/>
    <p:sldId id="257" r:id="rId5"/>
    <p:sldId id="259" r:id="rId6"/>
    <p:sldId id="273" r:id="rId7"/>
    <p:sldId id="270" r:id="rId8"/>
    <p:sldId id="272" r:id="rId9"/>
    <p:sldId id="260" r:id="rId10"/>
    <p:sldId id="261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2DD57-54DB-4485-B59E-97E290746824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07E91-EEA7-4968-BE99-CA4E47032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ED970-CCDF-4992-803D-B76A46F0846C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23DDB-9A4C-40CB-8272-0A83701963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A7CAC-96AD-4B6C-BBC3-F8CF70678AB1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F3A08-E763-4F0C-A3C5-CA152E485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F8395-09C3-4703-B6E8-B850D20CD346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27AEA-4551-4A9A-9EAB-38020562A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DCC9C-2BDB-45EF-8BF9-756C96002616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CDAD4-A60D-453D-BEDC-06DEB08617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08709-DFE8-49C1-8A72-812C60D06C78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348C3-5BA0-45E5-A698-3CEED312B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12DF2-5D41-42AE-B25F-C38D9A2DBEE3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FF088-21D8-4083-8A4B-C0BC7F79D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640E9-BC1F-4419-9866-F31E5EF3B103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75E44-8DCA-483F-9290-5CAA0E2B7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E218B-009F-4782-95CE-2CFCE8A44D68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22FA6-51DE-4AD8-B1F1-8C9219FF3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26381-FD85-4EBF-BE92-0480C9C9115E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043FB-B40B-4ABE-BFF4-CB8914CB3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30111-15FF-448A-BC39-523220DC5F1B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8053-1A04-4A4B-80CE-E0E5C0CAA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7C038E-D019-467D-962F-ED31881A4CAF}" type="datetimeFigureOut">
              <a:rPr lang="ru-RU"/>
              <a:pPr>
                <a:defRPr/>
              </a:pPr>
              <a:t>03.12.2019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4B78FE-F8F8-42CB-90C1-21C3EADCE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9;&#1072;&#1084;&#1086;&#1086;&#1073;&#1088;&#1072;&#1079;&#1086;&#1074;&#1072;&#1085;&#1080;&#1077;\&#1050;&#1052;&#1054;\&#1087;&#1088;&#1080;&#1087;&#1077;&#1074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89;&#1072;&#1084;&#1086;&#1086;&#1073;&#1088;&#1072;&#1079;&#1086;&#1074;&#1072;&#1085;&#1080;&#1077;\&#1050;&#1052;&#1054;\&#1084;&#1072;&#1075;&#1085;&#1080;&#1090;%20&#1089;&#1080;&#1084;&#1082;&#1072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G:\1117489_1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4925" y="-9525"/>
            <a:ext cx="9148763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15616" y="1916832"/>
            <a:ext cx="7073552" cy="1944216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Доброе утро!</a:t>
            </a:r>
          </a:p>
        </p:txBody>
      </p:sp>
      <p:pic>
        <p:nvPicPr>
          <p:cNvPr id="13317" name="припев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411413" y="58769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38" fill="hold"/>
                                        <p:tgtEl>
                                          <p:spTgt spid="133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G:\самообразование\КМО\магнит\137726197_____00uLgqdhTNH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5" y="0"/>
            <a:ext cx="810813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G:\самообразование\КМО\магнит\buratino_multik_7_052047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0"/>
            <a:ext cx="4752975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самообразование\КМО\картинки к презентации\Nolik_iz_fiksikov_18_070630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37" y="260648"/>
            <a:ext cx="9147169" cy="632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32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1117489_1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-9525"/>
            <a:ext cx="9148763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339752" y="1772816"/>
            <a:ext cx="49097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6444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G:\самообразование\КМО\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9225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G:\самообразование\КМО\магнит\1537958494_fixiki-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8" y="0"/>
            <a:ext cx="306387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403225"/>
            <a:ext cx="516096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7700" y="3284538"/>
            <a:ext cx="56515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G:\самообразование\КМО\get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572" y="27710"/>
            <a:ext cx="9164572" cy="683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 descr="G:\самообразование\КМО\магнит\image_image_1916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25" y="-12700"/>
            <a:ext cx="5184775" cy="678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инус 1"/>
          <p:cNvSpPr/>
          <p:nvPr/>
        </p:nvSpPr>
        <p:spPr>
          <a:xfrm>
            <a:off x="2187575" y="2195513"/>
            <a:ext cx="576263" cy="36036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люс 2"/>
          <p:cNvSpPr/>
          <p:nvPr/>
        </p:nvSpPr>
        <p:spPr>
          <a:xfrm>
            <a:off x="4545013" y="2022475"/>
            <a:ext cx="457200" cy="457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люс 4"/>
          <p:cNvSpPr/>
          <p:nvPr/>
        </p:nvSpPr>
        <p:spPr>
          <a:xfrm>
            <a:off x="2233613" y="3336925"/>
            <a:ext cx="457200" cy="457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4545013" y="4652963"/>
            <a:ext cx="457200" cy="4397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4545013" y="3433763"/>
            <a:ext cx="576262" cy="36036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2233613" y="4711700"/>
            <a:ext cx="457200" cy="360363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2262188" y="6021388"/>
            <a:ext cx="457200" cy="36036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4605338" y="6021388"/>
            <a:ext cx="457200" cy="36036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pic-023ly9a13r-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7" y="332656"/>
            <a:ext cx="8549713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550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магнит симка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84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43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самообразование\КМО\get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09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915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G:\самообразование\КМО\магнит\165279_intex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17500"/>
            <a:ext cx="7993063" cy="616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G:\самообразование\КМО\магнит\get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695325"/>
            <a:ext cx="7815263" cy="5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1449</TotalTime>
  <Words>8</Words>
  <Application>Microsoft Office PowerPoint</Application>
  <PresentationFormat>Экран (4:3)</PresentationFormat>
  <Paragraphs>3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Вадим</dc:creator>
  <cp:lastModifiedBy>Пользователь Windows</cp:lastModifiedBy>
  <cp:revision>27</cp:revision>
  <dcterms:created xsi:type="dcterms:W3CDTF">2019-11-10T16:56:43Z</dcterms:created>
  <dcterms:modified xsi:type="dcterms:W3CDTF">2019-12-03T19:56:53Z</dcterms:modified>
</cp:coreProperties>
</file>