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A2CB35D-3F81-4F15-BE45-3F1A1D66BAF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D1F3D7-F1E5-48FB-A8D9-EED3CE0B67A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topis.inf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Танцы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Зарождение танца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История зарождения танца началась еще в глубокой древности. </a:t>
            </a:r>
            <a:r>
              <a:rPr lang="ru-RU" dirty="0"/>
              <a:t>П</a:t>
            </a:r>
            <a:r>
              <a:rPr lang="ru-RU" dirty="0" smtClean="0"/>
              <a:t>ервые изображения этого действия содержатся в наскальных рисунках, датированных 6-8 веком до нашей эры.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3244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9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Зарождение танца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значально танец носил далеко не развлекательный и культурный характер. Это был некий способ общения, самовыражения, просвещения и даже способ массового внушения. В древние времена люди все самые важные события (любовь, война, охота и т.д.) выражали в ритуальных танцах, которые зачастую копировали повадки различных животных. Сюжеты таких хореографических композиций носили в основном бытовой характер – с их помощью люди обращались к богам, выражали свои чувства и поднимали боевой дух перед каким-либо сражением и охотой. Подобные ритуальные танцы способствовали общей организации и максимальной сплоченности, что в те времена было очень важно.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8730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Африканские танцы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Очень часто танцы использовались в качестве довольно мощного орудия для массового внушения и сильной манипуляции людьми. Из самых ярких примеров подобных плясок можно выделить ритуальные па шаманов и африканские танцы. Сочетание ритма музыкальных инструментов (в основном ударных) и темпа танцевальных движений, которые очень плавно усложнялись и ускорялись, производило очень сильное воздействие на участников данного ритуала. Подобные хореографические композиции использовались для введения людей в состояния транса для достижения просветления и массовой релаксации.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95232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721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Развитие танца в разных культурах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dirty="0"/>
              <a:t>Каждая культура имела свое понятие танца, его предназначение и содержание. К примеру, хореографические композиции японского и китайского народов отличались изяществом и особым ритмом. Каждое движение имело свое смысловое значение, а танец в общем можно сравнить с искусством начертания иероглифов. В Европе танцы имели композиционный характер и воплощали в себе гармоничное целостное сочетание движений солиста и ансамбля. И</a:t>
            </a:r>
            <a:r>
              <a:rPr lang="ru-RU" dirty="0" smtClean="0"/>
              <a:t>ндийское </a:t>
            </a:r>
            <a:r>
              <a:rPr lang="ru-RU" dirty="0"/>
              <a:t>танцевальное искусство насыщено плавными движениями, которые выражают настроение и различные чувства. И</a:t>
            </a:r>
            <a:r>
              <a:rPr lang="ru-RU" dirty="0" smtClean="0"/>
              <a:t>ндийские </a:t>
            </a:r>
            <a:r>
              <a:rPr lang="ru-RU" dirty="0"/>
              <a:t>танцы считаются самыми древними. По преданию индуистского верования божество Шива, исполняя прекрасный танец, превратил всеобщий хаос во Вселенную.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396044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39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 первобытных движений до современной хореографии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dirty="0"/>
              <a:t>История современного танца началась с появления рок-н-ролла в 50-х годах. </a:t>
            </a:r>
            <a:r>
              <a:rPr lang="ru-RU" dirty="0" smtClean="0"/>
              <a:t> </a:t>
            </a:r>
            <a:r>
              <a:rPr lang="ru-RU" dirty="0"/>
              <a:t>С его появлением изменились стиль одежды, манера поведения и даже моральные принципы молодежи. Рок-н-ролл представляет собой сочетание музыки, в которой переплелись европейские и африканские мотивы, и танцевальных движений, где прослеживается некая агрессивность, сложные поддержки и небрежное отношение к партнерше. Очень многие считали этот вид хореографии порочным и неприемлемым для порядочных людей. Но, несмотря на это, рок-н-ролл дал хороший толчок для зарождения и развития огромного количества новых видов танцев, которые и сейчас пользуются большой популярностью.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396044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67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www.letopis.info</a:t>
            </a:r>
            <a:endParaRPr lang="ru-RU" smtClean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3686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426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Танцы</vt:lpstr>
      <vt:lpstr>Зарождение танца</vt:lpstr>
      <vt:lpstr>Зарождение танца</vt:lpstr>
      <vt:lpstr>Африканские танцы</vt:lpstr>
      <vt:lpstr>Развитие танца в разных культурах</vt:lpstr>
      <vt:lpstr>От первобытных движений до современной хореографии</vt:lpstr>
      <vt:lpstr>Источники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</dc:title>
  <dc:creator>user</dc:creator>
  <cp:lastModifiedBy>user</cp:lastModifiedBy>
  <cp:revision>2</cp:revision>
  <dcterms:created xsi:type="dcterms:W3CDTF">2018-03-28T05:42:08Z</dcterms:created>
  <dcterms:modified xsi:type="dcterms:W3CDTF">2018-03-28T05:55:50Z</dcterms:modified>
</cp:coreProperties>
</file>