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65" r:id="rId3"/>
    <p:sldId id="257" r:id="rId4"/>
    <p:sldId id="258" r:id="rId5"/>
    <p:sldId id="260" r:id="rId6"/>
    <p:sldId id="259" r:id="rId7"/>
    <p:sldId id="270" r:id="rId8"/>
    <p:sldId id="262" r:id="rId9"/>
    <p:sldId id="261" r:id="rId10"/>
    <p:sldId id="266" r:id="rId11"/>
    <p:sldId id="267" r:id="rId12"/>
    <p:sldId id="263" r:id="rId13"/>
    <p:sldId id="268" r:id="rId14"/>
    <p:sldId id="26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ch13mobile\Рабочий стол\учитель  2013\виртуальная выставка\55c8387e36d62fb8fd7894ddae0e246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542" y="285704"/>
            <a:ext cx="9137458" cy="571506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7158" y="6072206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dirty="0" err="1" smtClean="0"/>
              <a:t>А.Гышлов</a:t>
            </a:r>
            <a:r>
              <a:rPr lang="ru-RU" dirty="0" smtClean="0"/>
              <a:t> «Масленица»</a:t>
            </a:r>
            <a:endParaRPr lang="ru-RU" dirty="0"/>
          </a:p>
        </p:txBody>
      </p:sp>
    </p:spTree>
  </p:cSld>
  <p:clrMapOvr>
    <a:masterClrMapping/>
  </p:clrMapOvr>
  <p:transition spd="slow" advClick="0" advTm="5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ch13mobile\Рабочий стол\учитель  2013\виртуальная выставка\0b096409036c0e775eb258f3b2a7cfbe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42852"/>
            <a:ext cx="7215206" cy="631608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6488668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Б. Капоров «Масленица»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57224" y="1571612"/>
            <a:ext cx="771530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400" dirty="0" smtClean="0"/>
              <a:t>Выполнить  коллективную работу «Масленица» в технике «Коллаж»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24918" cy="1257288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Коллаж – </a:t>
            </a:r>
            <a:r>
              <a:rPr lang="ru-RU" sz="2000" dirty="0" smtClean="0"/>
              <a:t>(от фр. </a:t>
            </a:r>
            <a:r>
              <a:rPr lang="en-US" sz="2000" dirty="0" smtClean="0"/>
              <a:t>Collage</a:t>
            </a:r>
            <a:r>
              <a:rPr lang="ru-RU" sz="2000" dirty="0" smtClean="0"/>
              <a:t> ) технический прием в изобразительном искусстве, для создания живописных или графических произведений путем наклеивания на какую либо основу материалов, отличающихся по цвету и фактуре.</a:t>
            </a:r>
            <a:endParaRPr lang="ru-RU" sz="2000" dirty="0"/>
          </a:p>
        </p:txBody>
      </p:sp>
      <p:pic>
        <p:nvPicPr>
          <p:cNvPr id="1026" name="Picture 2" descr="C:\Documents and Settings\uch10mobile\Рабочий стол\мастер класс\ny-klouni-copy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000240"/>
            <a:ext cx="8216900" cy="42372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400164"/>
          </a:xfrm>
        </p:spPr>
        <p:txBody>
          <a:bodyPr>
            <a:normAutofit/>
          </a:bodyPr>
          <a:lstStyle/>
          <a:p>
            <a:r>
              <a:rPr lang="ru-RU" dirty="0" smtClean="0"/>
              <a:t>Правила по Технике безопасности при выполнении ручных работ: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785926"/>
            <a:ext cx="8686800" cy="4786346"/>
          </a:xfrm>
        </p:spPr>
        <p:txBody>
          <a:bodyPr>
            <a:normAutofit fontScale="92500"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Передавать ножницы кольцами вперед.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 вырезании, ножницы находятся в одном положении, двигаем только вырезаемый элемент.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Клей аккуратно, ровным слоем наносится на наклеиваемую деталь с помощью кисточки.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Зафиксировать наклеиваемую деталь на работе с помощью мягкой ткани.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Навести порядок на рабочем месте.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ch13mobile\Рабочий стол\масленица\maslenica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46500" y="0"/>
            <a:ext cx="5397500" cy="6502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1643050"/>
            <a:ext cx="450059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Русский народный </a:t>
            </a:r>
          </a:p>
          <a:p>
            <a:r>
              <a:rPr lang="ru-RU" sz="4800" b="1" i="1" dirty="0" smtClean="0">
                <a:solidFill>
                  <a:srgbClr val="C00000"/>
                </a:solidFill>
              </a:rPr>
              <a:t>праздник - МАСЛЕНИЦА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ch13mobile\Рабочий стол\масленица\image01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87171" y="0"/>
            <a:ext cx="10531171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ch13mobile\Рабочий стол\масленица\d42pggt9pq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-714404"/>
            <a:ext cx="7858148" cy="1183456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5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ch13mobile\Рабочий стол\масленица\m_75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77"/>
            <a:ext cx="9144000" cy="7074903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uch13mobile\Рабочий стол\масленица\maslenica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-285776"/>
            <a:ext cx="6342088" cy="764035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Дни масленичной недели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Понедельник – встреча</a:t>
            </a:r>
          </a:p>
          <a:p>
            <a:r>
              <a:rPr lang="ru-RU" dirty="0" smtClean="0"/>
              <a:t>Вторник – </a:t>
            </a:r>
            <a:r>
              <a:rPr lang="ru-RU" dirty="0" err="1" smtClean="0"/>
              <a:t>заигрыш</a:t>
            </a:r>
            <a:endParaRPr lang="ru-RU" dirty="0" smtClean="0"/>
          </a:p>
          <a:p>
            <a:r>
              <a:rPr lang="ru-RU" dirty="0" smtClean="0"/>
              <a:t>Среда – лакомка</a:t>
            </a:r>
          </a:p>
          <a:p>
            <a:r>
              <a:rPr lang="ru-RU" dirty="0" smtClean="0"/>
              <a:t>Четверг – разгуляй</a:t>
            </a:r>
          </a:p>
          <a:p>
            <a:r>
              <a:rPr lang="ru-RU" dirty="0" smtClean="0"/>
              <a:t>Пятница – вечера у тещи</a:t>
            </a:r>
          </a:p>
          <a:p>
            <a:r>
              <a:rPr lang="ru-RU" dirty="0" smtClean="0"/>
              <a:t>Суббота – угощения</a:t>
            </a:r>
          </a:p>
          <a:p>
            <a:r>
              <a:rPr lang="ru-RU" dirty="0" smtClean="0"/>
              <a:t>Воскресенье – прощенный день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7168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ndex2_clip_image008[1]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571480"/>
            <a:ext cx="8423555" cy="459344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5715016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В.Суриков «Взятие снежного городка»</a:t>
            </a:r>
            <a:endParaRPr lang="ru-RU" dirty="0"/>
          </a:p>
        </p:txBody>
      </p:sp>
    </p:spTree>
  </p:cSld>
  <p:clrMapOvr>
    <a:masterClrMapping/>
  </p:clrMapOvr>
  <p:transition spd="slow" advClick="0" advTm="5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uch13mobile\Рабочий стол\масленица\сергей фоми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0"/>
            <a:ext cx="6488728" cy="650083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282" y="5929330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С.Фомин «Масленица»</a:t>
            </a:r>
            <a:endParaRPr lang="ru-RU" sz="1600" dirty="0"/>
          </a:p>
        </p:txBody>
      </p:sp>
    </p:spTree>
  </p:cSld>
  <p:clrMapOvr>
    <a:masterClrMapping/>
  </p:clrMapOvr>
  <p:transition spd="slow" advClick="0" advTm="5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226</TotalTime>
  <Words>157</Words>
  <Application>Microsoft Office PowerPoint</Application>
  <PresentationFormat>Экран (4:3)</PresentationFormat>
  <Paragraphs>23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Дни масленичной недели</vt:lpstr>
      <vt:lpstr>Слайд 8</vt:lpstr>
      <vt:lpstr>Слайд 9</vt:lpstr>
      <vt:lpstr>Слайд 10</vt:lpstr>
      <vt:lpstr>Слайд 11</vt:lpstr>
      <vt:lpstr>Цель:</vt:lpstr>
      <vt:lpstr>Коллаж – (от фр. Collage ) технический прием в изобразительном искусстве, для создания живописных или графических произведений путем наклеивания на какую либо основу материалов, отличающихся по цвету и фактуре.</vt:lpstr>
      <vt:lpstr>Правила по Технике безопасности при выполнении ручных работ: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chemistry</cp:lastModifiedBy>
  <cp:revision>28</cp:revision>
  <dcterms:modified xsi:type="dcterms:W3CDTF">2013-03-14T02:34:36Z</dcterms:modified>
</cp:coreProperties>
</file>