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088" y="334475"/>
            <a:ext cx="2615411" cy="1956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C:\Users\User\Desktop\ВЫСТАВКА\ШКОЛЬНОЕФОТО\Хайруллина Анастас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542" y="2492035"/>
            <a:ext cx="1451573" cy="208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4475"/>
            <a:ext cx="2282949" cy="3036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ВЫСТАВКА\20180320_1552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0453" y="3933057"/>
            <a:ext cx="3795723" cy="269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ВЫСТАВКА\20180320_15495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43492" y="334475"/>
            <a:ext cx="1500914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ВЫСТАВКА\20161128_09245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13582" y="1021850"/>
            <a:ext cx="2707196" cy="166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ВЫСТАВКА\ШКОЛЬНОЕФОТО\P10702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197" y="4886933"/>
            <a:ext cx="1938262" cy="145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3460" y="3366793"/>
            <a:ext cx="2451100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254506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включает участие в школьных районных, окружных, всероссийских конкурсах и олимпиадах. Учащиеся ежегодно становятся победителями и призерами по изобразительному искусству.</dc:title>
  <dc:creator>Александр</dc:creator>
  <cp:lastModifiedBy>Александр</cp:lastModifiedBy>
  <cp:revision>3</cp:revision>
  <dcterms:created xsi:type="dcterms:W3CDTF">2019-12-08T08:54:11Z</dcterms:created>
  <dcterms:modified xsi:type="dcterms:W3CDTF">2019-12-08T08:58:51Z</dcterms:modified>
</cp:coreProperties>
</file>