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8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23" autoAdjust="0"/>
    <p:restoredTop sz="94660"/>
  </p:normalViewPr>
  <p:slideViewPr>
    <p:cSldViewPr>
      <p:cViewPr>
        <p:scale>
          <a:sx n="76" d="100"/>
          <a:sy n="76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C1E5-E2DD-4C19-A6B1-B791C6330D51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7D9B5-2542-47B7-B5ED-853CD14F6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C1E5-E2DD-4C19-A6B1-B791C6330D51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7D9B5-2542-47B7-B5ED-853CD14F6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C1E5-E2DD-4C19-A6B1-B791C6330D51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7D9B5-2542-47B7-B5ED-853CD14F6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C1E5-E2DD-4C19-A6B1-B791C6330D51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7D9B5-2542-47B7-B5ED-853CD14F6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C1E5-E2DD-4C19-A6B1-B791C6330D51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7D9B5-2542-47B7-B5ED-853CD14F6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C1E5-E2DD-4C19-A6B1-B791C6330D51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7D9B5-2542-47B7-B5ED-853CD14F6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C1E5-E2DD-4C19-A6B1-B791C6330D51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7D9B5-2542-47B7-B5ED-853CD14F6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C1E5-E2DD-4C19-A6B1-B791C6330D51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7D9B5-2542-47B7-B5ED-853CD14F6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C1E5-E2DD-4C19-A6B1-B791C6330D51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7D9B5-2542-47B7-B5ED-853CD14F6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C1E5-E2DD-4C19-A6B1-B791C6330D51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7D9B5-2542-47B7-B5ED-853CD14F6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8C1E5-E2DD-4C19-A6B1-B791C6330D51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7D9B5-2542-47B7-B5ED-853CD14F6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8C1E5-E2DD-4C19-A6B1-B791C6330D51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7D9B5-2542-47B7-B5ED-853CD14F6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428604"/>
            <a:ext cx="8319298" cy="6024732"/>
          </a:xfrm>
        </p:spPr>
        <p:txBody>
          <a:bodyPr>
            <a:normAutofit lnSpcReduction="10000"/>
          </a:bodyPr>
          <a:lstStyle/>
          <a:p>
            <a:pPr algn="ctr"/>
            <a:endParaRPr lang="ru-RU" sz="36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5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«ВОДИЧКА, ВОДИЧКА»</a:t>
            </a:r>
          </a:p>
          <a:p>
            <a:pPr algn="ctr"/>
            <a:endParaRPr lang="ru-RU" sz="5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№ 10 «Звездочка»</a:t>
            </a: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воспитатели:.</a:t>
            </a: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Павлова А.В.</a:t>
            </a: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Коллективная работа  «Ладошки- </a:t>
            </a:r>
            <a:r>
              <a:rPr lang="ru-RU" sz="20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осьминожки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 вызвать радостное настроение от совместного творчества; показать детям, что вода на рисунке изображается </a:t>
            </a:r>
            <a:r>
              <a:rPr lang="ru-RU" sz="1400" i="1" dirty="0" err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голубой</a:t>
            </a:r>
            <a:r>
              <a:rPr lang="ru-RU" sz="14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синей краской; учить детей самостоятельно находить способы изображения (нетрадиционным способом- ладошкой, пальчиками) морских обитателей- осьминогов; развивать тактильную чувствительность, творческое воображение, мелкую моторику, коммуникативные навыки. Воспитывать наблюдательность, доброжелательное отношение к окружающим.</a:t>
            </a:r>
            <a:endParaRPr lang="ru-RU" sz="1400" i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User\Desktop\фотографии для проекта\k_aYV35ifP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3654406" cy="4872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фотографии для проекта\F47BkHRWQJ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700808"/>
            <a:ext cx="4331148" cy="237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фотографии для проекта\01UIa_1QFA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137078"/>
            <a:ext cx="4331148" cy="243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er\Desktop\фотографии для проекта\9NeJNJLkPZk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387" y="547914"/>
            <a:ext cx="8496944" cy="6218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29264"/>
            <a:ext cx="6912768" cy="1096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/>
            </a:r>
            <a:br>
              <a:rPr lang="ru-RU" dirty="0" smtClean="0">
                <a:solidFill>
                  <a:schemeClr val="bg2"/>
                </a:solidFill>
              </a:rPr>
            </a:br>
            <a:r>
              <a:rPr lang="ru-RU" sz="31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работа «Ладошки – </a:t>
            </a:r>
            <a:r>
              <a:rPr lang="ru-RU" sz="3100" i="1" dirty="0" err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осьминожки</a:t>
            </a:r>
            <a:r>
              <a:rPr lang="ru-RU" sz="31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3100" i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User\Desktop\фотографии для проекта\Czt_FnpuTAk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0" r="12500"/>
          <a:stretch>
            <a:fillRect/>
          </a:stretch>
        </p:blipFill>
        <p:spPr bwMode="auto">
          <a:xfrm>
            <a:off x="1259632" y="476672"/>
            <a:ext cx="6840760" cy="513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User\Desktop\фотографии для проекта\IMhe9MIrqv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0" r="12500"/>
          <a:stretch>
            <a:fillRect/>
          </a:stretch>
        </p:blipFill>
        <p:spPr bwMode="auto">
          <a:xfrm>
            <a:off x="114848" y="4005064"/>
            <a:ext cx="3881088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User\Desktop\фотографии для проекта\8S7uVAuxA-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3086" y="4077072"/>
            <a:ext cx="401939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User\Desktop\фотографии для проекта\QVTzP-NR_h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3086" y="1484784"/>
            <a:ext cx="4019394" cy="21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188640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Опытно-</a:t>
            </a:r>
            <a:r>
              <a:rPr lang="ru-RU" sz="2000" b="1" i="1" dirty="0" err="1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эксперементальное</a:t>
            </a:r>
            <a:r>
              <a:rPr lang="ru-RU" sz="2000" b="1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занятие.</a:t>
            </a:r>
          </a:p>
          <a:p>
            <a:r>
              <a:rPr lang="ru-RU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расширение представлений детей о луке, его свойствах, полезных качествах, технологии его выращивания. </a:t>
            </a:r>
            <a:endParaRPr lang="ru-RU" i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6" name="Picture 6" descr="C:\Users\User\Desktop\фотографии для проекта\7Nn20arBRCM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848" y="1484784"/>
            <a:ext cx="3881088" cy="218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173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фотографии для проекта\9CTDht2oWo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0" r="12500"/>
          <a:stretch>
            <a:fillRect/>
          </a:stretch>
        </p:blipFill>
        <p:spPr bwMode="auto">
          <a:xfrm>
            <a:off x="251520" y="1776645"/>
            <a:ext cx="4406280" cy="330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User\Desktop\фотографии для проекта\OsxKFaeIxl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689648"/>
            <a:ext cx="4992555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260648"/>
            <a:ext cx="85209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</a:rPr>
              <a:t>Занятие по трудовой деятельности: «Посадка семян цветов»</a:t>
            </a:r>
          </a:p>
          <a:p>
            <a:pPr algn="ctr"/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</a:rPr>
              <a:t>Цель: </a:t>
            </a:r>
            <a:r>
              <a:rPr lang="ru-RU" i="1" dirty="0" smtClean="0">
                <a:solidFill>
                  <a:schemeClr val="bg2">
                    <a:lumMod val="75000"/>
                  </a:schemeClr>
                </a:solidFill>
              </a:rPr>
              <a:t>закрепить и уточнить знания детей о садовых цветах, их названиях, строении, особенностях внешнего вида. Формировать у детей представление о том, что растения живые и могут расти, если для них созданы специальные условия: вода, свет, тепло.</a:t>
            </a:r>
            <a:endParaRPr lang="ru-RU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79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260648"/>
            <a:ext cx="799288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Развлечение: «Праздник мыльных пузырей»</a:t>
            </a:r>
          </a:p>
          <a:p>
            <a:pPr algn="ctr"/>
            <a:r>
              <a:rPr lang="ru-RU" sz="2000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создать радостное настроение у детей, расширять представление о свойствах мыльных пузырей .</a:t>
            </a:r>
            <a:endParaRPr lang="ru-RU" sz="2000" i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C:\Users\User\Desktop\фотографии для проекта\g1Mrqscmeq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759461"/>
            <a:ext cx="4644008" cy="348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esktop\фотографии для проекта\oPR9wX1s0l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7990" y="3140968"/>
            <a:ext cx="4632515" cy="347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68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ё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5befd6ea74_720 (2)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7544" y="1772816"/>
            <a:ext cx="8405101" cy="47351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3" y="332656"/>
            <a:ext cx="89289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i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97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5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ПАСПОРТ ПРОЕКТА</a:t>
            </a: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1090" y="764704"/>
            <a:ext cx="8929718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</a:t>
            </a:r>
            <a:r>
              <a:rPr lang="ru-RU" sz="14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эксперементальный</a:t>
            </a:r>
            <a:endParaRPr lang="ru-RU" sz="1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дошкольном детстве закладываются основы личности, в том 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  позитивное отношение 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природе, окружающему миру. Детский сад является первым звеном системы непрерывного </a:t>
            </a:r>
            <a:endParaRPr lang="ru-RU" sz="1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экологического 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образования. 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формирование у 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основы культуры 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рационального природопользования 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начинать с самого 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раннего 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возраста. С 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формирования культуры природопользования, в частности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воспитания бережного 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к воде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 был разработан проект «Водичка, водичка» для детей младшего дошкольного возраста.</a:t>
            </a:r>
          </a:p>
          <a:p>
            <a:pPr>
              <a:buNone/>
            </a:pP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дети 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младшей группы, их родители, 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Павлова А.В.</a:t>
            </a:r>
            <a:endParaRPr lang="ru-RU" sz="1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 </a:t>
            </a:r>
            <a:endParaRPr lang="ru-RU" sz="1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Развивать у детей представления о природном объекте – воде.</a:t>
            </a:r>
          </a:p>
          <a:p>
            <a:pPr>
              <a:buNone/>
            </a:pP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Закладывать основы экологической культуры личности, воспитывать бережное отношение к воде.</a:t>
            </a:r>
          </a:p>
          <a:p>
            <a:pPr>
              <a:buNone/>
            </a:pP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Поощрять проявление инициативы и любознательности с целью получения новых знаний. </a:t>
            </a:r>
          </a:p>
          <a:p>
            <a:pPr algn="ctr">
              <a:buNone/>
            </a:pP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endParaRPr lang="ru-RU" sz="1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Подвести детей к пониманию:</a:t>
            </a:r>
          </a:p>
          <a:p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может находиться в жидком и твердом состояниях: при замерзании вода превращается в лед, лед в тепле тает (превращается в воду), летом идет дождь, зимой – снег, снег в тепле тает (превращается в воду);</a:t>
            </a:r>
          </a:p>
          <a:p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воде растворяются соль, сахар, гуашь, песок – не растворяется;</a:t>
            </a:r>
          </a:p>
          <a:p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прозрачная, без запаха, без вкуса;</a:t>
            </a:r>
          </a:p>
          <a:p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роли воды в жизни человека, растений, животных.</a:t>
            </a:r>
          </a:p>
          <a:p>
            <a:pPr>
              <a:buNone/>
            </a:pP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Закрепить представления детей:</a:t>
            </a:r>
          </a:p>
          <a:p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бывает холодная, теплая, горячая;</a:t>
            </a:r>
          </a:p>
          <a:p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течет, журчит, разливается, ее можно пить, наливать, переливать.</a:t>
            </a:r>
          </a:p>
          <a:p>
            <a:pPr>
              <a:buNone/>
            </a:pP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Учить детей выполнять простейшие опыты, последовательно выполняя указания педагога.</a:t>
            </a:r>
          </a:p>
          <a:p>
            <a:endParaRPr lang="ru-RU" sz="1400" dirty="0">
              <a:solidFill>
                <a:srgbClr val="002060"/>
              </a:solidFill>
            </a:endParaRPr>
          </a:p>
          <a:p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560538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</a:t>
            </a:r>
            <a:r>
              <a:rPr lang="ru-RU" sz="2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 С </a:t>
            </a:r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ДЕТЬМИ</a:t>
            </a:r>
            <a:r>
              <a:rPr lang="ru-RU" sz="22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14282" y="571480"/>
            <a:ext cx="407196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 время умывания чтение 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потешек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о воде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Вопросы: 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1. Что делают дети?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2. Чем умываются?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3. Какая вода?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4. Что вода делает? (течет из крана)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5. Для чего мы умываемся?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kumimoji="0" lang="ru-RU" sz="1400" b="0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Обобщение воспитателя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: вода нужна человеку для умывания, чтобы быть чистыми, не болеть, воду надо беречь.</a:t>
            </a:r>
          </a:p>
          <a:p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трудом воспитателя по уходу за комнатными растениями и выполнение трудовых поручений воспитателя. </a:t>
            </a:r>
          </a:p>
          <a:p>
            <a:pPr algn="just"/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 продолжать формировать представление детей о том, что без воды все живое погибает, растения засыхают, теряют листья; после того, как землю польют, она меняет цвет, становится темней; все живое любит чистую воду, загрязнять ее нельзя.</a:t>
            </a:r>
          </a:p>
          <a:p>
            <a:pPr algn="just"/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</a:p>
          <a:p>
            <a:pPr algn="just"/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Что делаю?</a:t>
            </a:r>
          </a:p>
          <a:p>
            <a:pPr algn="just"/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Чем поливаю?</a:t>
            </a:r>
          </a:p>
          <a:p>
            <a:pPr algn="just"/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Какая вода?</a:t>
            </a:r>
          </a:p>
          <a:p>
            <a:pPr algn="just"/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Для чего поливают комнатные растения?</a:t>
            </a:r>
          </a:p>
          <a:p>
            <a:pPr algn="just"/>
            <a:r>
              <a:rPr lang="ru-RU" sz="1400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Обобщения воспитателя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вода нужна комнатным растениям, если мы не будем поливать их водой, то комнатные растения погибнут.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44624" y="5445224"/>
            <a:ext cx="154360" cy="608931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 descr="C:\Users\User\Desktop\фотографии для проекта\C-qfhlb204Y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590519"/>
            <a:ext cx="3803915" cy="2139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фотографии для проекта\zWD0ktse5do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204864"/>
            <a:ext cx="3931929" cy="221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User\Desktop\фотографии для проекта\01cN7AbiIS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077072"/>
            <a:ext cx="3979934" cy="223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0"/>
            <a:ext cx="9396536" cy="746144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Эксперементальная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деятельность: «У воды нет запаха и вкуса».</a:t>
            </a:r>
          </a:p>
          <a:p>
            <a:pPr algn="ctr">
              <a:buNone/>
            </a:pPr>
            <a:r>
              <a:rPr lang="ru-RU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дать детям знания: вода не имеет вкуса и запаха.</a:t>
            </a:r>
          </a:p>
          <a:p>
            <a:pPr algn="ctr">
              <a:buNone/>
            </a:pPr>
            <a:r>
              <a:rPr lang="ru-RU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buNone/>
            </a:pPr>
            <a:r>
              <a:rPr lang="ru-RU" sz="16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Эксперементальная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деятельность: «Холодная, теплая, </a:t>
            </a:r>
          </a:p>
          <a:p>
            <a:pPr algn="ctr"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горячая вода».</a:t>
            </a:r>
          </a:p>
          <a:p>
            <a:pPr algn="ctr">
              <a:buNone/>
            </a:pPr>
            <a:r>
              <a:rPr lang="ru-RU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уточнить представление детей о том, что</a:t>
            </a:r>
          </a:p>
          <a:p>
            <a:pPr algn="ctr">
              <a:buNone/>
            </a:pPr>
            <a:r>
              <a:rPr lang="ru-RU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вода бывает холодной, тёплой и горячей (это можно</a:t>
            </a:r>
          </a:p>
          <a:p>
            <a:pPr algn="ctr">
              <a:buNone/>
            </a:pPr>
            <a:r>
              <a:rPr lang="en-US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если потрогать воду руками).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User\Desktop\фотографии для проекта\K4CcBvEbH1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6828" y="3933056"/>
            <a:ext cx="4477475" cy="251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фотографии для проекта\p6trxaANw_w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2593607"/>
            <a:ext cx="4000443" cy="225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2722314"/>
          </a:xfrm>
        </p:spPr>
        <p:txBody>
          <a:bodyPr>
            <a:normAutofit/>
          </a:bodyPr>
          <a:lstStyle/>
          <a:p>
            <a:pPr algn="l"/>
            <a:r>
              <a:rPr lang="ru-RU" sz="1600" b="1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игра: «Напоим кукол чаем»</a:t>
            </a:r>
            <a:r>
              <a:rPr lang="ru-RU" sz="1600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способствовать проявлению интереса к взрослым и их действиям. Продолжать знакомить детей со свойствами воды.</a:t>
            </a:r>
            <a:br>
              <a:rPr lang="ru-RU" sz="1600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sz="1600" b="1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: «Купание куклы», </a:t>
            </a:r>
            <a:br>
              <a:rPr lang="ru-RU" sz="1600" b="1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«Моем посуду(игрушки)»</a:t>
            </a:r>
            <a:br>
              <a:rPr lang="ru-RU" sz="1600" b="1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закрепить знания детей: кому и </a:t>
            </a:r>
            <a:br>
              <a:rPr lang="ru-RU" sz="1600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нужна вода.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C:\Users\User\Desktop\фотографии для проекта\SGlbsNqMZ_g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196752"/>
            <a:ext cx="4864230" cy="273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User\Desktop\фотографии для проекта\QzwRm8SGa9Q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5436096" cy="305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80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07504" y="0"/>
            <a:ext cx="9144000" cy="69573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Эксперементальная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деятельность: «Прозрачная вода». 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продолжать знакомить детей со свойствами воды: прозрачная.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«Прятки».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Цель.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Углублять знания свойств и качеств воды; развивать любознательность; закреплять знания правил безопасности при обращении со стеклянными предметами.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Материал. Две баночки с водой ( первая – с прозрачной, вторая – с подкрашенной), камешки, салфетка из ткани.</a:t>
            </a:r>
          </a:p>
          <a:p>
            <a:pPr>
              <a:buNone/>
            </a:pPr>
            <a:r>
              <a:rPr lang="ru-RU" sz="1400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занятия.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Воспитатель. Что вы видите в баночках? (Ответы.) Какого цвета вода? (Ответы.) Хотите поиграть с камешками в прятки?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Дети.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Да!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эксперимент. В баночку с прозрачной водой дети опускают камешек, наблюдают за ним.</a:t>
            </a:r>
            <a:r>
              <a:rPr lang="ru-RU" sz="1400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 тяжёлый, опустился на дно.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Почему камешек видно? </a:t>
            </a:r>
            <a:r>
              <a:rPr lang="ru-RU" sz="1400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прозрачная. </a:t>
            </a:r>
            <a:endParaRPr lang="ru-RU" sz="1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эксперимент. Дети опускают камешек в подкрашенную воду. Что происходит? </a:t>
            </a:r>
            <a:r>
              <a:rPr lang="ru-RU" sz="1400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Камешка не видно. Вода подкрашена, непрозрачная.</a:t>
            </a:r>
            <a:endParaRPr lang="ru-RU" sz="1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подводят итоги. </a:t>
            </a:r>
            <a:r>
              <a:rPr lang="ru-RU" sz="1400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прозрачной воде предметы хорошо видны; в непрозрачной – не видны.</a:t>
            </a:r>
            <a:endParaRPr lang="ru-RU" sz="1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 </a:t>
            </a:r>
            <a:endParaRPr lang="ru-RU" sz="1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1500" i="1" dirty="0" smtClean="0"/>
              <a:t> </a:t>
            </a:r>
            <a:endParaRPr lang="ru-RU" sz="1500" dirty="0" smtClean="0"/>
          </a:p>
          <a:p>
            <a:endParaRPr lang="ru-RU" dirty="0"/>
          </a:p>
        </p:txBody>
      </p:sp>
      <p:pic>
        <p:nvPicPr>
          <p:cNvPr id="3074" name="Picture 2" descr="C:\Users\User\Desktop\фотографии для проекта\QZ9aD2ybirk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1169" y="4514317"/>
            <a:ext cx="3712413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фотографии для проекта\SbYq_QS3-X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732853"/>
            <a:ext cx="3528392" cy="198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фотографии для проекта\lPGr-8x3_JY 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651" y="3763375"/>
            <a:ext cx="3419872" cy="192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фотографии для проекта\0Fr1rEDFbV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4839" y="4659466"/>
            <a:ext cx="3419872" cy="192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эксперементальная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деятельность: «Что плавает в воде».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закрепление знаний детей о свойствах воды и различных предметов: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легкие игрушки (пластмассовые), деревянные предметы в воде плавают, а тяжелые (железные) тонут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4098" name="Picture 2" descr="C:\Users\User\Desktop\фотографии для проекта\6wUaUvvsJZ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695" y="1268760"/>
            <a:ext cx="409645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фотографии для проекта\09tMEguXve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789040"/>
            <a:ext cx="473652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фотографии для проекта\AzysKKiSK8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39" y="1268761"/>
            <a:ext cx="4096455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472518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Рассматривание иллюстраций с изображением купания в водоемах, бассейне,   ванне, под душем.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продолжать формировать представления детей о роли воды в жизни человека, воспитывать бережное отношение к воде.</a:t>
            </a:r>
          </a:p>
          <a:p>
            <a:pPr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литературы: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sz="14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П. </a:t>
            </a:r>
            <a:r>
              <a:rPr lang="ru-RU" sz="14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«Девочка чумазая», А. </a:t>
            </a:r>
            <a:r>
              <a:rPr lang="ru-RU" sz="14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Босев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«Дождь», З. Александрова «Купание», К. Чуковский </a:t>
            </a:r>
          </a:p>
          <a:p>
            <a:pPr>
              <a:buNone/>
            </a:pP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В. Маяковский «Что такое хорошо и что такое плохо», </a:t>
            </a:r>
            <a:r>
              <a:rPr lang="ru-RU" sz="1400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«Дождик, дождик, пуще», «Водичка, водичка»; словацкая народная сказка «В гостях у солнышка»,рассказов В. Бианки «Купание медвежат», Л. Воронкова «Снег идет», сказки «Лиса и заяц».</a:t>
            </a:r>
          </a:p>
          <a:p>
            <a:pPr>
              <a:buNone/>
            </a:pPr>
            <a:endParaRPr lang="ru-RU" sz="1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: «Кто живёт в воде», «Кому и зачем </a:t>
            </a:r>
          </a:p>
          <a:p>
            <a:pPr algn="ctr">
              <a:buNone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нужна вода».</a:t>
            </a:r>
          </a:p>
          <a:p>
            <a:pPr algn="ctr">
              <a:buNone/>
            </a:pPr>
            <a:r>
              <a:rPr lang="ru-RU" sz="14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 расширить знания детей о животных, </a:t>
            </a:r>
          </a:p>
          <a:p>
            <a:pPr algn="ctr">
              <a:buNone/>
            </a:pPr>
            <a:r>
              <a:rPr lang="ru-RU" sz="14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которые живут  в воде; показать, что без</a:t>
            </a:r>
          </a:p>
          <a:p>
            <a:pPr algn="ctr">
              <a:buNone/>
            </a:pPr>
            <a:r>
              <a:rPr lang="ru-RU" sz="14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воды они погибнут. В грязной воде животные</a:t>
            </a:r>
          </a:p>
          <a:p>
            <a:pPr algn="ctr">
              <a:buNone/>
            </a:pPr>
            <a:r>
              <a:rPr lang="ru-RU" sz="14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могут заболеть и погибнуть. Побуждать</a:t>
            </a:r>
          </a:p>
          <a:p>
            <a:pPr algn="ctr">
              <a:buNone/>
            </a:pPr>
            <a:r>
              <a:rPr lang="ru-RU" sz="14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бережно относиться к воде, не засорять </a:t>
            </a:r>
          </a:p>
          <a:p>
            <a:pPr algn="ctr">
              <a:buNone/>
            </a:pPr>
            <a:r>
              <a:rPr lang="ru-RU" sz="1400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водоёмы. Учить любить окружающую природу.</a:t>
            </a:r>
            <a:endParaRPr lang="ru-RU" sz="1400" i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072494" cy="107157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на прогулках «Лед на лужах»</a:t>
            </a:r>
          </a:p>
          <a:p>
            <a:pPr>
              <a:buNone/>
            </a:pPr>
            <a:r>
              <a:rPr lang="ru-RU" sz="5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продолжать знакомить детей со свойствами воды: на морозе вода замерзает, превращается в лед; лед холодный, твердый, скользкий, гладкий, не льется, хрупкий – его можно разбить, если ударить чем-нибудь твёрдым.</a:t>
            </a:r>
          </a:p>
          <a:p>
            <a:pPr>
              <a:buNone/>
            </a:pPr>
            <a:endParaRPr lang="ru-RU" sz="5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5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5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5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5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5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5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5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5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r>
              <a:rPr lang="ru-RU" sz="5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показать детям в домашних условиях, что для приготовления пищи, стирки белья,    уборки квартиры, поливки комнатных растений, купания людей нужна вода.</a:t>
            </a:r>
          </a:p>
          <a:p>
            <a:pPr>
              <a:buNone/>
            </a:pPr>
            <a:r>
              <a:rPr lang="ru-RU" sz="56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Эксперементальная</a:t>
            </a:r>
            <a:r>
              <a:rPr lang="ru-RU" sz="5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«Лед – это вода» </a:t>
            </a:r>
          </a:p>
          <a:p>
            <a:pPr>
              <a:buNone/>
            </a:pPr>
            <a:r>
              <a:rPr lang="ru-RU" sz="5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показать, что в тепле лед становится водой.</a:t>
            </a:r>
          </a:p>
          <a:p>
            <a:endParaRPr lang="ru-RU" sz="43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2424000" cy="18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500174"/>
            <a:ext cx="2424000" cy="18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1500174"/>
            <a:ext cx="2424000" cy="18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 descr="C:\Users\User\Desktop\фотографии для проекта\u_t57b4Izl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9554" y="4595670"/>
            <a:ext cx="371241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фотографии для проекта\mb_NhBEn0DU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388" y="4595670"/>
            <a:ext cx="3691066" cy="20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969</Words>
  <Application>Microsoft Office PowerPoint</Application>
  <PresentationFormat>Экран (4:3)</PresentationFormat>
  <Paragraphs>126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ПАСПОРТ ПРОЕКТА</vt:lpstr>
      <vt:lpstr>  ФОРМЫ РАБОТЫ С ДЕТЬМИ:   </vt:lpstr>
      <vt:lpstr>Презентация PowerPoint</vt:lpstr>
      <vt:lpstr>Дидактическая игра: «Напоим кукол чаем» Цель: способствовать проявлению интереса к взрослым и их действиям. Продолжать знакомить детей со свойствами воды.   Дидактические игры : «Купание куклы»,  «Моем посуду(игрушки)» Цель: закрепить знания детей: кому и  для чего нужна вода. </vt:lpstr>
      <vt:lpstr>Презентация PowerPoint</vt:lpstr>
      <vt:lpstr>Презентация PowerPoint</vt:lpstr>
      <vt:lpstr>Презентация PowerPoint</vt:lpstr>
      <vt:lpstr>Презентация PowerPoint</vt:lpstr>
      <vt:lpstr>Коллективная работа  «Ладошки- осьминожки»</vt:lpstr>
      <vt:lpstr> Коллективная работа «Ладошки – осьминожки».</vt:lpstr>
      <vt:lpstr>Презентация PowerPoint</vt:lpstr>
      <vt:lpstr>Презентация PowerPoint</vt:lpstr>
      <vt:lpstr>Презентация PowerPoint</vt:lpstr>
      <vt:lpstr>ё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52</cp:revision>
  <dcterms:created xsi:type="dcterms:W3CDTF">2012-11-19T17:32:36Z</dcterms:created>
  <dcterms:modified xsi:type="dcterms:W3CDTF">2019-12-08T15:33:57Z</dcterms:modified>
</cp:coreProperties>
</file>