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92" r:id="rId15"/>
    <p:sldId id="269" r:id="rId16"/>
    <p:sldId id="302" r:id="rId17"/>
    <p:sldId id="307" r:id="rId18"/>
    <p:sldId id="280" r:id="rId19"/>
    <p:sldId id="281" r:id="rId20"/>
    <p:sldId id="282" r:id="rId21"/>
    <p:sldId id="283" r:id="rId22"/>
    <p:sldId id="301" r:id="rId23"/>
    <p:sldId id="303" r:id="rId24"/>
    <p:sldId id="300" r:id="rId25"/>
    <p:sldId id="271" r:id="rId26"/>
    <p:sldId id="297" r:id="rId27"/>
    <p:sldId id="298" r:id="rId28"/>
    <p:sldId id="270" r:id="rId29"/>
    <p:sldId id="284" r:id="rId30"/>
    <p:sldId id="288" r:id="rId31"/>
    <p:sldId id="290" r:id="rId32"/>
    <p:sldId id="289" r:id="rId33"/>
    <p:sldId id="294" r:id="rId34"/>
    <p:sldId id="295" r:id="rId35"/>
    <p:sldId id="293" r:id="rId36"/>
    <p:sldId id="27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8C28B-D451-41A9-9657-83A6579F1C10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8DE59-11CF-4E4A-B7A7-0BE76913DB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26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8DE59-11CF-4E4A-B7A7-0BE76913DB1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69597-9EAA-49AE-BBBD-7DB03382043C}" type="datetimeFigureOut">
              <a:rPr lang="ru-RU" smtClean="0"/>
              <a:pPr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BA4D8-C8D5-4270-8732-12E7AEF516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МБДОУ Новоангарский детский сад                «Золотой петушок»</a:t>
            </a:r>
            <a:endParaRPr lang="ru-RU" b="1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83568" y="2708920"/>
            <a:ext cx="7704856" cy="2929880"/>
          </a:xfrm>
        </p:spPr>
        <p:txBody>
          <a:bodyPr/>
          <a:lstStyle/>
          <a:p>
            <a:pPr algn="l"/>
            <a:r>
              <a:rPr lang="ru-RU" b="1" smtClean="0">
                <a:solidFill>
                  <a:schemeClr val="tx1"/>
                </a:solidFill>
              </a:rPr>
              <a:t>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564904"/>
            <a:ext cx="76281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«ВЗАИМОДЕЙСТВИЕ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РОДИТЕЛЯМИ»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6237312"/>
            <a:ext cx="2358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п.Новоангарск</a:t>
            </a:r>
            <a:r>
              <a:rPr lang="ru-RU" b="1" dirty="0" smtClean="0"/>
              <a:t> 2019г</a:t>
            </a:r>
            <a:endParaRPr lang="ru-RU" b="1" dirty="0"/>
          </a:p>
        </p:txBody>
      </p:sp>
      <p:pic>
        <p:nvPicPr>
          <p:cNvPr id="13" name="Рисунок 12" descr="384297_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509120"/>
            <a:ext cx="5616624" cy="1572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066130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+mn-lt"/>
              </a:rPr>
              <a:t>ФОРМЫ РАБОТЫ С СЕМЬЕЙ ПРЕДУСМОТРЕНЫ И РЕАЛИЗУЮТСЯ</a:t>
            </a: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согласно образовательной программы ДОУ.</a:t>
            </a:r>
            <a:endParaRPr lang="ru-RU" sz="2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5856" y="2780928"/>
            <a:ext cx="2232248" cy="1440160"/>
          </a:xfrm>
          <a:prstGeom prst="roundRect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Формы работы с семьей МБДОУ «Золотой петушок»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11760" y="350100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580112" y="357301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539552" y="2996952"/>
            <a:ext cx="1872208" cy="12241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САЙТ ДОУ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00192" y="3068960"/>
            <a:ext cx="2304256" cy="122413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УЧАСТИЕ В СОЗДАНИИ РАЗВИВАЮЩЕЙ СРЕДЫ В ДОУ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4355976" y="249289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27984" y="436510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3059832" y="1412776"/>
            <a:ext cx="266429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АНКЕТИРОВАНИЕ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75856" y="4797152"/>
            <a:ext cx="2520280" cy="122413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СОВМЕСТНЫЕ ПРАЗДНИКИ,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КОНЦЕРТЫ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699792" y="4077072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683568" y="4797152"/>
            <a:ext cx="2304256" cy="12241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РОДИТЕЛЬСКИЕ УГОЛКИ, СТЕНДЫ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12160" y="4797152"/>
            <a:ext cx="2736304" cy="122413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ИНДИВИДУАЛЬНЫЕ,ГРУППОВЫЕ КОНСУЛЬТАЦИИ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1484784"/>
            <a:ext cx="2232248" cy="122413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КОНКУРСЫ, ВЫСТАВКИ, ПРОЕКТНАЯ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39552" y="1484784"/>
            <a:ext cx="2232248" cy="129614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РОДИТЕЛЬСКИЕ СОБРАНИЯ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2987824" y="263691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508104" y="2636912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436096" y="4077072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Семья и детский сад - два общественных института, которые стоят у истоков нашего будущего, но зачастую не всегда им хватает взаимопонимания, такта, терпения, чтобы услышать и понять друг друга.</a:t>
            </a:r>
          </a:p>
          <a:p>
            <a:pPr fontAlgn="base"/>
            <a:r>
              <a:rPr lang="ru-RU" dirty="0"/>
              <a:t>Традиционные  формы   работы   с   родителями  к сожалению дают малый результат. Поэтому наш педагогический коллектив в работе с родителями использует нетрадиционные формы взаимодействия. Сближение, контакт, взаимодействие  родителей  и детей необходимо для формирования морально - нравственных качеств и социализации ребенка.</a:t>
            </a:r>
          </a:p>
          <a:p>
            <a:endParaRPr lang="ru-RU" dirty="0"/>
          </a:p>
        </p:txBody>
      </p:sp>
      <p:pic>
        <p:nvPicPr>
          <p:cNvPr id="4" name="Рисунок 3" descr="no-translate-detected_24877-676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555125"/>
            <a:ext cx="2520280" cy="211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Нетрадиционные   формы  организации общения педагогов и  родителей в ДОУ.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/>
          <a:lstStyle/>
          <a:p>
            <a:pPr fontAlgn="base"/>
            <a:r>
              <a:rPr lang="ru-RU" b="1" dirty="0" smtClean="0"/>
              <a:t>информационно-аналитические;</a:t>
            </a:r>
            <a:endParaRPr lang="ru-RU" dirty="0"/>
          </a:p>
          <a:p>
            <a:pPr fontAlgn="base"/>
            <a:r>
              <a:rPr lang="ru-RU" b="1" dirty="0"/>
              <a:t> </a:t>
            </a:r>
            <a:r>
              <a:rPr lang="ru-RU" b="1" dirty="0" err="1" smtClean="0"/>
              <a:t>досуговые</a:t>
            </a:r>
            <a:r>
              <a:rPr lang="ru-RU" b="1" dirty="0" smtClean="0"/>
              <a:t>;</a:t>
            </a:r>
            <a:endParaRPr lang="ru-RU" dirty="0"/>
          </a:p>
          <a:p>
            <a:r>
              <a:rPr lang="ru-RU" dirty="0"/>
              <a:t> </a:t>
            </a:r>
            <a:r>
              <a:rPr lang="ru-RU" b="1" dirty="0" smtClean="0"/>
              <a:t>познавательные;</a:t>
            </a:r>
          </a:p>
          <a:p>
            <a:r>
              <a:rPr lang="ru-RU" b="1" dirty="0" smtClean="0"/>
              <a:t>наглядно-информационные</a:t>
            </a: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roditel_skoe_sobrani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293096"/>
            <a:ext cx="3851920" cy="2165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75240" cy="79695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ИНФОРМАЦИОННО-АНАЛИТИЧЕСКИЕ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000" b="1" dirty="0" smtClean="0"/>
              <a:t>Цель:</a:t>
            </a:r>
          </a:p>
          <a:p>
            <a:pPr>
              <a:buNone/>
            </a:pPr>
            <a:r>
              <a:rPr lang="ru-RU" sz="4000" b="1" dirty="0"/>
              <a:t>Выявление интересов, потребностей, запросов родителей, уровня их педагогической </a:t>
            </a:r>
            <a:r>
              <a:rPr lang="ru-RU" sz="4000" b="1" dirty="0" smtClean="0"/>
              <a:t>грамотности.</a:t>
            </a:r>
          </a:p>
          <a:p>
            <a:pPr>
              <a:buNone/>
            </a:pPr>
            <a:r>
              <a:rPr lang="ru-RU" sz="4000" b="1" dirty="0" smtClean="0"/>
              <a:t>Форма проведения:</a:t>
            </a:r>
          </a:p>
          <a:p>
            <a:pPr>
              <a:buNone/>
            </a:pPr>
            <a:r>
              <a:rPr lang="ru-RU" b="1" dirty="0"/>
              <a:t>Проведение социологических срезов; опросов; </a:t>
            </a:r>
            <a:r>
              <a:rPr lang="ru-RU" b="1" dirty="0" smtClean="0"/>
              <a:t>анкетирование, «Почтовый </a:t>
            </a:r>
            <a:r>
              <a:rPr lang="ru-RU" b="1" dirty="0"/>
              <a:t>ящик», в которую родители могут класть записки со своими идеями и предложениями, обращаться с вопросами к специалистам, заведующему или </a:t>
            </a:r>
            <a:r>
              <a:rPr lang="ru-RU" b="1" dirty="0" smtClean="0"/>
              <a:t>к старшему воспитателю. </a:t>
            </a:r>
            <a:r>
              <a:rPr lang="ru-RU" b="1" dirty="0"/>
              <a:t>Заданные вопросы освещаются на родительских собраниях, становятся темой заседания родительского клуба или даются специалистами письменно. Такая форма работы позволяет родителям делиться своими мыслями с группой воспитателей и эффективна, когда нехватка времени мешает педагогам встретиться с родителями лично 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3384376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04664"/>
            <a:ext cx="3308176" cy="33081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924944"/>
            <a:ext cx="3284984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ДОСУГОВЫЕ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u="sng" dirty="0" smtClean="0"/>
              <a:t>Цель</a:t>
            </a:r>
            <a:r>
              <a:rPr lang="ru-RU" sz="2400" b="1" dirty="0" smtClean="0"/>
              <a:t>: Выявление </a:t>
            </a:r>
            <a:r>
              <a:rPr lang="ru-RU" sz="2400" b="1" dirty="0"/>
              <a:t>интересов, потребностей, запросов родителей, уровня их педагогической грамотности</a:t>
            </a:r>
            <a:endParaRPr lang="ru-RU" sz="2400" dirty="0"/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u="sng" dirty="0" smtClean="0"/>
              <a:t>Форма проведения</a:t>
            </a:r>
            <a:r>
              <a:rPr lang="ru-RU" sz="2400" b="1" dirty="0" smtClean="0"/>
              <a:t>:</a:t>
            </a:r>
          </a:p>
          <a:p>
            <a:pPr>
              <a:buNone/>
            </a:pPr>
            <a:r>
              <a:rPr lang="ru-RU" sz="2400" b="1" dirty="0" smtClean="0"/>
              <a:t>     Совместные </a:t>
            </a:r>
            <a:r>
              <a:rPr lang="ru-RU" sz="2400" b="1" dirty="0"/>
              <a:t>досуги, праздники участие  родителей  и детей в выставках, </a:t>
            </a:r>
            <a:r>
              <a:rPr lang="ru-RU" sz="2400" b="1" dirty="0" smtClean="0"/>
              <a:t>играх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</a:t>
            </a:r>
            <a:r>
              <a:rPr lang="ru-RU" sz="2400" b="1" dirty="0"/>
              <a:t>призваны устанавливать теплые неформальные, доверительные отношения, эмоциональный контакт между педагогами и родителями, между родителями и детьми. Досуги позволяют создать эмоциональный комфорт в группе и детском саду. </a:t>
            </a:r>
            <a:endParaRPr lang="ru-RU" sz="2400" dirty="0"/>
          </a:p>
          <a:p>
            <a:endParaRPr lang="ru-RU" sz="2400" dirty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КОНКУРС ЧТЕЦОВ КО ДНЮ МАТЕРИ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47189"/>
            <a:ext cx="4704522" cy="352839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916832"/>
            <a:ext cx="3291830" cy="4389107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791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6" y="2924944"/>
            <a:ext cx="2380648" cy="3174198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073674"/>
            <a:ext cx="2612349" cy="3483132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813" y="332655"/>
            <a:ext cx="3723878" cy="4965171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5333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Inverted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«Фейерверк фантиков»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image (1).jf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268760"/>
            <a:ext cx="7272808" cy="5454606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InflateBottom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«Зимние фантазии»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image.jf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4241445" cy="3559126"/>
          </a:xfrm>
          <a:prstGeom prst="rect">
            <a:avLst/>
          </a:prstGeom>
          <a:ln w="190500" cap="sq">
            <a:solidFill>
              <a:schemeClr val="accent5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age (2).jf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852936"/>
            <a:ext cx="4716016" cy="3717032"/>
          </a:xfrm>
          <a:prstGeom prst="rect">
            <a:avLst/>
          </a:prstGeom>
          <a:ln w="190500" cap="sq">
            <a:solidFill>
              <a:schemeClr val="accent5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120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744" y="980728"/>
            <a:ext cx="2304256" cy="2173742"/>
          </a:xfrm>
          <a:prstGeom prst="rect">
            <a:avLst/>
          </a:prstGeom>
        </p:spPr>
      </p:pic>
      <p:pic>
        <p:nvPicPr>
          <p:cNvPr id="7" name="Рисунок 6" descr="s1200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881832"/>
            <a:ext cx="2160240" cy="2037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взаимодействия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1. Доброжелательный стиль общения педагогов с родителями.</a:t>
            </a:r>
            <a:endParaRPr lang="ru-RU" dirty="0"/>
          </a:p>
          <a:p>
            <a:pPr>
              <a:buNone/>
            </a:pPr>
            <a:r>
              <a:rPr lang="ru-RU" dirty="0" smtClean="0"/>
              <a:t>    Позитивный </a:t>
            </a:r>
            <a:r>
              <a:rPr lang="ru-RU" dirty="0"/>
              <a:t>настрой на общение является тем самым прочным фундаментом, на котором строится вся работа педагогов группы с родителями.</a:t>
            </a:r>
          </a:p>
          <a:p>
            <a:endParaRPr lang="ru-RU" dirty="0"/>
          </a:p>
        </p:txBody>
      </p:sp>
      <p:pic>
        <p:nvPicPr>
          <p:cNvPr id="4" name="Рисунок 3" descr="С педагог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149080"/>
            <a:ext cx="2169984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 (2).jf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1971" y="141908"/>
            <a:ext cx="4837987" cy="30984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age (4).jf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5066"/>
            <a:ext cx="3851920" cy="49925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age (10).jf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17242"/>
            <a:ext cx="4716016" cy="3440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757.9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5113118"/>
            <a:ext cx="1872208" cy="1744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384" y="3226281"/>
            <a:ext cx="8147248" cy="792088"/>
          </a:xfrm>
        </p:spPr>
        <p:txBody>
          <a:bodyPr>
            <a:prstTxWarp prst="textCanUp">
              <a:avLst/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2400" b="1" i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Оформление к новому году. Сделано родителями.</a:t>
            </a:r>
            <a:endParaRPr lang="ru-RU" sz="2400" b="1" i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4" name="Содержимое 3" descr="image (11).jf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888432" cy="285582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age (5).jf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60440"/>
            <a:ext cx="3707904" cy="278092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age (3).jf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0648"/>
            <a:ext cx="3840428" cy="2880321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image (9).jf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659" y="4005064"/>
            <a:ext cx="3709532" cy="2736304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844824"/>
            <a:ext cx="6034617" cy="4525963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prstTxWarp prst="textWave2">
              <a:avLst/>
            </a:prstTxWarp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Совместные праздники, досуги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449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524" y="908720"/>
            <a:ext cx="3934532" cy="5246043"/>
          </a:xfrm>
          <a:prstGeom prst="rect">
            <a:avLst/>
          </a:prstGeom>
          <a:ln w="1905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3867894" cy="515719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9599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787208" cy="868958"/>
          </a:xfrm>
        </p:spPr>
        <p:txBody>
          <a:bodyPr>
            <a:prstTxWarp prst="textWave2">
              <a:avLst/>
            </a:prstTxWarp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23 февраля. Поздравляем мальчиков, пап и дедушек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315228"/>
            <a:ext cx="4038600" cy="2271712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4067944" cy="338184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717032"/>
            <a:ext cx="5292080" cy="297679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9354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8219256" cy="940966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НАГЛЯДНО-ИНФОРМАЦИОННЫЕ: ИНФОРМАЦИОННО-ОЗНАКОМИТЕЛЬНЫЕ; ИНФОРМАЦИОННО-ПРОСВЕТИТЕЛЬСКИЕ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Цель:</a:t>
            </a:r>
          </a:p>
          <a:p>
            <a:r>
              <a:rPr lang="ru-RU" sz="2800" b="1" dirty="0"/>
              <a:t>Ознакомление родителей с работой дошкольного учреждения, особенностями воспитания детей. Формирование у родителей знаний о воспитании и развитии детей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188640"/>
            <a:ext cx="4525963" cy="4525963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48880"/>
            <a:ext cx="4209775" cy="4209775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5065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4525963" cy="4525963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912" y="2492896"/>
            <a:ext cx="4221088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99620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ПОЗНАВАТЕЛЬНЫЕ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b="1" u="sng" dirty="0" smtClean="0"/>
              <a:t>Цель: </a:t>
            </a:r>
          </a:p>
          <a:p>
            <a:pPr>
              <a:buNone/>
            </a:pPr>
            <a:r>
              <a:rPr lang="ru-RU" sz="2800" b="1" dirty="0" smtClean="0"/>
              <a:t>    Ознакомление</a:t>
            </a:r>
            <a:r>
              <a:rPr lang="ru-RU" sz="2800" b="1" dirty="0"/>
              <a:t>  родителей  с возрастными и психологическими особенностями детей дошкольного возраста. Формирование у  родителей практических навыков воспитания </a:t>
            </a:r>
            <a:r>
              <a:rPr lang="ru-RU" sz="2800" b="1" dirty="0" smtClean="0"/>
              <a:t>детей.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Семейный клуб — инновационная форма взаимодействия с семьями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00808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Внедрение инноваций в работе ДОУ – важное условие совершенствования и реформирования системы дошкольного образования. Поэтому разрабатывая инновационный проект </a:t>
            </a:r>
            <a:r>
              <a:rPr lang="ru-RU" b="1" i="1" dirty="0"/>
              <a:t>«Семейный клуб»</a:t>
            </a:r>
            <a:r>
              <a:rPr lang="ru-RU" b="1" dirty="0"/>
              <a:t> мотивировали свой выбор темы тем, что традиционные формы работы с семьей не всегда дают положительный результат.</a:t>
            </a:r>
          </a:p>
          <a:p>
            <a:r>
              <a:rPr lang="ru-RU" b="1" dirty="0"/>
              <a:t>Новизна и оригинальность проекта заключается в том, что признание приоритета семейного воспитания требует иных взаимоотношений семьи и образовательного учреждения, а именно – сотрудничества, взаимодействия и доверительности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8157592" cy="4608512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/>
              <a:t>2. Индивидуальный подход.</a:t>
            </a:r>
            <a:endParaRPr lang="ru-RU" dirty="0"/>
          </a:p>
          <a:p>
            <a:r>
              <a:rPr lang="ru-RU" dirty="0"/>
              <a:t>Необходим не только в работе с детьми, но и в работе с родителями.	 </a:t>
            </a:r>
          </a:p>
          <a:p>
            <a:r>
              <a:rPr lang="ru-RU" dirty="0"/>
              <a:t>Воспитатель, общаясь с родителями, должен чувствовать ситуацию, настроение мамы или папы. Здесь и пригодится человеческое и педагогическое умение воспитателя успокоить родителя, посочувствовать и вместе подумать, как </a:t>
            </a:r>
            <a:r>
              <a:rPr lang="ru-RU" dirty="0" smtClean="0"/>
              <a:t>     помочь </a:t>
            </a:r>
            <a:r>
              <a:rPr lang="ru-RU" dirty="0"/>
              <a:t>ребенку в той или иной ситуации.</a:t>
            </a:r>
          </a:p>
          <a:p>
            <a:endParaRPr lang="ru-RU" dirty="0"/>
          </a:p>
        </p:txBody>
      </p:sp>
      <p:pic>
        <p:nvPicPr>
          <p:cNvPr id="4" name="Рисунок 3" descr="pt1-e141812706934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221088"/>
            <a:ext cx="1981547" cy="2387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Мастер-класс на творческой мастерской «Очумелые ручки» проводит мама воспитанницы подготовительной группы</a:t>
            </a:r>
            <a:endParaRPr lang="ru-RU" sz="2800" dirty="0"/>
          </a:p>
        </p:txBody>
      </p:sp>
      <p:pic>
        <p:nvPicPr>
          <p:cNvPr id="4" name="Содержимое 3" descr="IMG_20181115_1534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00808"/>
            <a:ext cx="4123180" cy="4392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0181115_1537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28800"/>
            <a:ext cx="435597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что у нас получилось!</a:t>
            </a:r>
            <a:endParaRPr lang="ru-RU" dirty="0"/>
          </a:p>
        </p:txBody>
      </p:sp>
      <p:pic>
        <p:nvPicPr>
          <p:cNvPr id="4" name="Содержимое 3" descr="IMG_20181115_16061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3707904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0181115_1607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266515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G_20181115_1602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5659"/>
            <a:ext cx="2304256" cy="3072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G_20181115_15545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149080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MG_20181115_16000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3785659"/>
            <a:ext cx="2304256" cy="3072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Подготовительная к школе группа «Улыбка» с родителями </a:t>
            </a:r>
            <a:endParaRPr lang="ru-RU" dirty="0"/>
          </a:p>
        </p:txBody>
      </p:sp>
      <p:pic>
        <p:nvPicPr>
          <p:cNvPr id="4" name="Содержимое 3" descr="IMG_20181115_16032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85010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Театральная студия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старшая группа «Веселый балаганчик»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IMG_20181129_16035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67850"/>
            <a:ext cx="4176464" cy="3132348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20181129_1602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55778"/>
            <a:ext cx="4078348" cy="3113382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creenshot_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869160"/>
            <a:ext cx="3142872" cy="2088975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Семейный клуб «Непоседы»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268292" cy="32012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32856"/>
            <a:ext cx="4355976" cy="32669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Семейный клуб «Вторая 7-я»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916832"/>
            <a:ext cx="470452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84784"/>
            <a:ext cx="3795886" cy="50611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433467"/>
          </a:xfrm>
        </p:spPr>
        <p:txBody>
          <a:bodyPr/>
          <a:lstStyle/>
          <a:p>
            <a:pPr>
              <a:buNone/>
            </a:pPr>
            <a:r>
              <a:rPr lang="ru-RU" dirty="0"/>
              <a:t>В результате внедрения нетрадиционных форм работы с родителями отмечается повышение интереса к жизни детей в детском саду, ответственности родителей за воспитание  ребенка в семьях. Повышение психолого-педагогической компетентности в вопросах детско-родительских отношений.</a:t>
            </a:r>
          </a:p>
          <a:p>
            <a:endParaRPr lang="ru-RU" dirty="0"/>
          </a:p>
        </p:txBody>
      </p:sp>
      <p:pic>
        <p:nvPicPr>
          <p:cNvPr id="4" name="Рисунок 3" descr="depositphotos_85455946-stock-illustration-cartoon-school-children-with-book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869160"/>
            <a:ext cx="2181507" cy="1667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3. Сотрудничество, а не наставничество -</a:t>
            </a:r>
            <a:r>
              <a:rPr lang="ru-RU" dirty="0"/>
              <a:t> создание атмосферы взаимопомощи и поддержки семьи в сложных педагогических ситуациях.</a:t>
            </a:r>
          </a:p>
          <a:p>
            <a:endParaRPr lang="ru-RU" dirty="0"/>
          </a:p>
        </p:txBody>
      </p:sp>
      <p:pic>
        <p:nvPicPr>
          <p:cNvPr id="7" name="Рисунок 6" descr="batki-vchite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149080"/>
            <a:ext cx="3048000" cy="202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4</a:t>
            </a:r>
            <a:r>
              <a:rPr lang="ru-RU" i="1" dirty="0"/>
              <a:t>. Динамичность</a:t>
            </a:r>
            <a:r>
              <a:rPr lang="ru-RU" dirty="0"/>
              <a:t> - детский сад сегодня должен находиться в режиме развития, а не функционирования, представлять собой мобильную систему, быстро реагировать на изменения социального состава родителей, их образовательные потребности и воспитательные запросы. В зависимости от этого должны меняться формы и направления работы детского сада с семьей.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Главной целью ДОУ в работе с родителями стало: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вовлечение родителей в образовательное единое пространство «Детский сад-семья». </a:t>
            </a:r>
          </a:p>
          <a:p>
            <a:r>
              <a:rPr lang="ru-RU" dirty="0"/>
              <a:t>Для того чтобы спланировать работу с родителями, надо хорошо знать родителей своих воспитанников, их социальный состав, настрой и ожидания от проживания ребенка в детском саду.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Проведение </a:t>
            </a:r>
            <a:r>
              <a:rPr lang="ru-RU" i="1" dirty="0"/>
              <a:t>анкетирования, бесед</a:t>
            </a:r>
            <a:r>
              <a:rPr lang="ru-RU" dirty="0"/>
              <a:t> помогает нашему педагогическому коллективу  выстроить работу с родителями, сделать ее эффективной, продумать действенные формы взаимодействия с семьей. </a:t>
            </a:r>
          </a:p>
          <a:p>
            <a:r>
              <a:rPr lang="ru-RU" dirty="0"/>
              <a:t>В своей педагогической практике работу  с родителями, их педагогическое просвещение в вопросах воспитания и развития детей дошкольного возраста </a:t>
            </a:r>
            <a:r>
              <a:rPr lang="ru-RU" dirty="0" smtClean="0"/>
              <a:t>осуществляем </a:t>
            </a:r>
            <a:r>
              <a:rPr lang="ru-RU" dirty="0"/>
              <a:t> в определенной системе, что </a:t>
            </a:r>
            <a:r>
              <a:rPr lang="ru-RU" dirty="0" smtClean="0"/>
              <a:t>отображено </a:t>
            </a:r>
            <a:r>
              <a:rPr lang="ru-RU" dirty="0"/>
              <a:t>в годовом плане работы с семьёй.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/>
              <a:t>Функции работы ДОУ с семьей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Ознакомление родителей с содержанием и методикой </a:t>
            </a:r>
            <a:r>
              <a:rPr lang="ru-RU" dirty="0" err="1"/>
              <a:t>учебно</a:t>
            </a:r>
            <a:r>
              <a:rPr lang="ru-RU" dirty="0"/>
              <a:t> - воспитательного процесса, организуемого в ДОУ.</a:t>
            </a:r>
          </a:p>
          <a:p>
            <a:pPr lvl="0" fontAlgn="base"/>
            <a:r>
              <a:rPr lang="ru-RU" dirty="0" err="1"/>
              <a:t>Психолого</a:t>
            </a:r>
            <a:r>
              <a:rPr lang="ru-RU" dirty="0"/>
              <a:t> - педагогическое просвещение родителей.</a:t>
            </a:r>
          </a:p>
          <a:p>
            <a:pPr lvl="0" fontAlgn="base"/>
            <a:r>
              <a:rPr lang="ru-RU" dirty="0"/>
              <a:t>Вовлечение родителей в совместную с детьми деятельность.</a:t>
            </a:r>
          </a:p>
          <a:p>
            <a:pPr lvl="0" fontAlgn="base"/>
            <a:r>
              <a:rPr lang="ru-RU" dirty="0"/>
              <a:t>Помощь отдельным семьям в воспитании детей.</a:t>
            </a:r>
          </a:p>
          <a:p>
            <a:r>
              <a:rPr lang="ru-RU" dirty="0"/>
              <a:t>Взаимодействие родителей с общественными организациями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rmAutofit/>
          </a:bodyPr>
          <a:lstStyle/>
          <a:p>
            <a:r>
              <a:rPr lang="ru-RU" dirty="0"/>
              <a:t>В своей работе мы используем различные формы работы с семьей, которые предусмотрены и реализуются согласно образовательной программы ДОУ.</a:t>
            </a:r>
          </a:p>
          <a:p>
            <a:pPr fontAlgn="base"/>
            <a:r>
              <a:rPr lang="ru-RU" dirty="0"/>
              <a:t>В процессе работы с семьей в ДОУ решаются задачи, связанные с возрождением традиций семейного воспитания, вовлечение родителей, детей и педагогов в объединения по интересам и увлечениям, организации семейного досуга.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2433</TotalTime>
  <Words>629</Words>
  <Application>Microsoft Office PowerPoint</Application>
  <PresentationFormat>Экран (4:3)</PresentationFormat>
  <Paragraphs>79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МБДОУ Новоангарский детский сад                «Золотой петушок»</vt:lpstr>
      <vt:lpstr>Принципы взаимодействия с родителями</vt:lpstr>
      <vt:lpstr>Презентация PowerPoint</vt:lpstr>
      <vt:lpstr>Презентация PowerPoint</vt:lpstr>
      <vt:lpstr>Презентация PowerPoint</vt:lpstr>
      <vt:lpstr>Главной целью ДОУ в работе с родителями стало: </vt:lpstr>
      <vt:lpstr>Презентация PowerPoint</vt:lpstr>
      <vt:lpstr>Функции работы ДОУ с семьей</vt:lpstr>
      <vt:lpstr>Презентация PowerPoint</vt:lpstr>
      <vt:lpstr>ФОРМЫ РАБОТЫ С СЕМЬЕЙ ПРЕДУСМОТРЕНЫ И РЕАЛИЗУЮТСЯ согласно образовательной программы ДОУ.</vt:lpstr>
      <vt:lpstr>Презентация PowerPoint</vt:lpstr>
      <vt:lpstr>Нетрадиционные   формы  организации общения педагогов и  родителей в ДОУ. </vt:lpstr>
      <vt:lpstr>ИНФОРМАЦИОННО-АНАЛИТИЧЕСКИЕ  </vt:lpstr>
      <vt:lpstr>Презентация PowerPoint</vt:lpstr>
      <vt:lpstr>ДОСУГОВЫЕ </vt:lpstr>
      <vt:lpstr>КОНКУРС ЧТЕЦОВ КО ДНЮ МАТЕРИ</vt:lpstr>
      <vt:lpstr>Презентация PowerPoint</vt:lpstr>
      <vt:lpstr>«Фейерверк фантиков»</vt:lpstr>
      <vt:lpstr>«Зимние фантазии»</vt:lpstr>
      <vt:lpstr>Презентация PowerPoint</vt:lpstr>
      <vt:lpstr>Оформление к новому году. Сделано родителями.</vt:lpstr>
      <vt:lpstr>Совместные праздники, досуги</vt:lpstr>
      <vt:lpstr>Презентация PowerPoint</vt:lpstr>
      <vt:lpstr>23 февраля. Поздравляем мальчиков, пап и дедушек</vt:lpstr>
      <vt:lpstr>НАГЛЯДНО-ИНФОРМАЦИОННЫЕ: ИНФОРМАЦИОННО-ОЗНАКОМИТЕЛЬНЫЕ; ИНФОРМАЦИОННО-ПРОСВЕТИТЕЛЬСКИЕ </vt:lpstr>
      <vt:lpstr>Презентация PowerPoint</vt:lpstr>
      <vt:lpstr>Презентация PowerPoint</vt:lpstr>
      <vt:lpstr>ПОЗНАВАТЕЛЬНЫЕ </vt:lpstr>
      <vt:lpstr>Семейный клуб — инновационная форма взаимодействия с семьями </vt:lpstr>
      <vt:lpstr>Мастер-класс на творческой мастерской «Очумелые ручки» проводит мама воспитанницы подготовительной группы</vt:lpstr>
      <vt:lpstr>Вот что у нас получилось!</vt:lpstr>
      <vt:lpstr>Подготовительная к школе группа «Улыбка» с родителями </vt:lpstr>
      <vt:lpstr>Театральная студия старшая группа «Веселый балаганчик»</vt:lpstr>
      <vt:lpstr>Семейный клуб «Непоседы»</vt:lpstr>
      <vt:lpstr>Семейный клуб «Вторая 7-я»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Microsoft</cp:lastModifiedBy>
  <cp:revision>74</cp:revision>
  <dcterms:created xsi:type="dcterms:W3CDTF">2019-01-17T08:44:56Z</dcterms:created>
  <dcterms:modified xsi:type="dcterms:W3CDTF">2019-09-25T07:32:50Z</dcterms:modified>
</cp:coreProperties>
</file>