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5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00C3F95-0D76-4163-892B-8E70560A0148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F60E578-D758-4879-AFDC-F79D2908D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1556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3208D3-9BC3-4F15-914E-916B37A9D37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D8F3C9-857F-45D6-A252-AC73E415354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FE0C3-5747-4CD7-822F-729A5FEBFE94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AA8FA-4130-4D54-ABC8-7902AF50FA0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D2061-CC09-4A4B-AE3D-0CB759A92AC6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E5C74-F59D-40DA-A9B5-3D88724C182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4396D-1A03-4E84-B684-F0BE7D8F4957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2BBB2-BD2D-4686-9AC5-16B214E717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229AF-656A-45EE-BF09-38762F1DC8A8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57EC4-5855-4468-AADC-2EACAAC79F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085D3-D4CE-46D6-9F3D-E8AFE450F227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E2278-A170-4D33-8761-8387BB9D83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CF8E2-57F0-4857-A4BE-0EDCFFF57777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13523-2E81-4343-90F0-789E7FEE67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0D073-2F8B-4EDF-AEA7-807DE4F710B3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DDD2B-C5B0-41F1-8150-814827C6E1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63199-5E93-4E8C-9AB0-1B7686684665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54B5A-DCEA-4907-8B75-D7E3CCBCED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43E24-784F-447E-9544-454F19A25D7E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096BD-C590-462A-9E5F-E90BA0BD76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4E1BD-C37E-4378-8923-9854073D9B36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F7014-175F-42C4-BE05-16600CBDC9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631CB-F123-4C0E-AA82-182AA2F7E69F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409A4-0772-4C8F-95D2-C7FF6208FE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CD4C16-432E-4423-BCE2-F92934F1EDF0}" type="datetimeFigureOut">
              <a:rPr lang="ru-RU"/>
              <a:pPr>
                <a:defRPr/>
              </a:pPr>
              <a:t>08.12.2019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D0EE3-F211-4221-95B1-F1540AC25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661016"/>
          </a:xfrm>
        </p:spPr>
        <p:txBody>
          <a:bodyPr>
            <a:normAutofit/>
          </a:bodyPr>
          <a:lstStyle/>
          <a:p>
            <a:pPr algn="ctr"/>
            <a:r>
              <a:rPr lang="ru-RU" sz="4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Ядовитые </a:t>
            </a:r>
            <a:r>
              <a:rPr lang="ru-RU" sz="4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</a:t>
            </a:r>
            <a:br>
              <a:rPr lang="ru-RU" sz="4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 Большаков А</a:t>
            </a:r>
            <a:b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Лисовская А.А.</a:t>
            </a:r>
            <a:b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2924944"/>
            <a:ext cx="7056784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5720" lvl="0" algn="r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</a:pPr>
            <a:r>
              <a:rPr lang="ru-RU" sz="2600" dirty="0">
                <a:solidFill>
                  <a:prstClr val="white"/>
                </a:solidFill>
                <a:latin typeface="Constantia"/>
              </a:rPr>
              <a:t>Выполнил:  Балякин Андрей</a:t>
            </a:r>
          </a:p>
          <a:p>
            <a:pPr marR="45720" lvl="0" algn="r" fontAlgn="auto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</a:pPr>
            <a:r>
              <a:rPr lang="ru-RU" sz="2600" dirty="0" err="1" smtClean="0">
                <a:solidFill>
                  <a:prstClr val="white"/>
                </a:solidFill>
                <a:latin typeface="Constantia"/>
              </a:rPr>
              <a:t>УчВвиВВВВтель</a:t>
            </a:r>
            <a:r>
              <a:rPr lang="ru-RU" sz="2600" dirty="0">
                <a:solidFill>
                  <a:prstClr val="white"/>
                </a:solidFill>
                <a:latin typeface="Constantia"/>
              </a:rPr>
              <a:t>: Лисовская А.А. </a:t>
            </a:r>
            <a:r>
              <a:rPr lang="ru-RU" sz="2600" dirty="0" err="1" smtClean="0">
                <a:solidFill>
                  <a:prstClr val="white"/>
                </a:solidFill>
                <a:latin typeface="Constantia"/>
              </a:rPr>
              <a:t>Вв</a:t>
            </a:r>
            <a:endParaRPr lang="ru-RU" sz="2600" dirty="0">
              <a:solidFill>
                <a:prstClr val="white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val="85610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85725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Волчье лыко или волчья ягода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591px-Daphne_mezereum_ENBLA01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7013" y="1643063"/>
            <a:ext cx="4268787" cy="464343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1563"/>
            <a:ext cx="4495800" cy="5786437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Цветы розовые, душистые</a:t>
            </a:r>
          </a:p>
          <a:p>
            <a:r>
              <a:rPr lang="ru-RU" smtClean="0">
                <a:latin typeface="Calibri" pitchFamily="34" charset="0"/>
              </a:rPr>
              <a:t>Плоды — красные овальные сочные с шаровидными блестящими семенами </a:t>
            </a:r>
          </a:p>
          <a:p>
            <a:r>
              <a:rPr lang="ru-RU" smtClean="0">
                <a:latin typeface="Calibri" pitchFamily="34" charset="0"/>
              </a:rPr>
              <a:t>Плодоносит в конце июля — августе </a:t>
            </a:r>
          </a:p>
          <a:p>
            <a:r>
              <a:rPr lang="ru-RU" smtClean="0">
                <a:latin typeface="Calibri" pitchFamily="34" charset="0"/>
              </a:rPr>
              <a:t>Все части растения, а особенно плоды содержат остро жгучий ядовитый сок</a:t>
            </a:r>
          </a:p>
          <a:p>
            <a:r>
              <a:rPr lang="ru-RU" smtClean="0">
                <a:latin typeface="Calibri" pitchFamily="34" charset="0"/>
              </a:rPr>
              <a:t>Растёт чаще в лесной зоне в подлеске тёмнохвойных и смешанных лесов, реже в широколиственных лесах </a:t>
            </a: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1143000" y="4286250"/>
            <a:ext cx="192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3074" name="Picture 2" descr="D:\МОЯ АТТЕСТАЦИЯ\для презентаций ОБЖ\3 ядовитые растения\4 Во́лчье лы́ко\Побег с плодам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643063"/>
            <a:ext cx="4214813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571500" y="1571625"/>
            <a:ext cx="3857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3075" name="Picture 3" descr="D:\МОЯ АТТЕСТАЦИЯ\для презентаций ОБЖ\3 ядовитые растения\4 Во́лчье лы́ко\592px-Daphne_mezereum_Kouvervaara_Kuusamo_29.7.20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214438"/>
            <a:ext cx="4643438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214437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Надо помнить!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0" name="Содержимое 4" descr="yadovitye_rasteniya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286000"/>
            <a:ext cx="4073525" cy="28575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8" y="2143125"/>
            <a:ext cx="4500562" cy="3714750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Нельзя употреблять в пищу все подряд растения, многие из них ядовиты</a:t>
            </a:r>
          </a:p>
          <a:p>
            <a:r>
              <a:rPr lang="ru-RU" smtClean="0">
                <a:latin typeface="Calibri" pitchFamily="34" charset="0"/>
              </a:rPr>
              <a:t>Использовать те растения, которые вы знаете</a:t>
            </a:r>
          </a:p>
          <a:p>
            <a:r>
              <a:rPr lang="ru-RU" smtClean="0">
                <a:latin typeface="Calibri" pitchFamily="34" charset="0"/>
              </a:rPr>
              <a:t>Если вы сомневаетесь, съедобно растение или нет, выдавите из него сок</a:t>
            </a:r>
          </a:p>
          <a:p>
            <a:endParaRPr lang="ru-RU" smtClean="0">
              <a:latin typeface="Calibri" pitchFamily="34" charset="0"/>
            </a:endParaRPr>
          </a:p>
          <a:p>
            <a:endParaRPr lang="ru-RU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00012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Надо помнить!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4" name="Содержимое 4" descr="shutterstock_3191727_1966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2000250"/>
            <a:ext cx="4416425" cy="31511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495800" cy="493712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Сок молочного цвета говорит о том, что растение ядовито (исключение составляет одуванчик)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Можно потереть губы соком растения или положить маленький кусочек листа на кончик языка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Если в течение 4 – 5 минут появиться ощущение жжения или горечи, это растение не годится в пищу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8572560" cy="507209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Ядовитые растения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те растения, которые содержат ядовитые вещества, вызывающие отравления у людей.</a:t>
            </a:r>
            <a:br>
              <a:rPr lang="ru-RU" dirty="0" smtClean="0"/>
            </a:br>
            <a:r>
              <a:rPr lang="ru-RU" dirty="0" smtClean="0"/>
              <a:t>Отравление может привести к тяжелому заболеванию и даже к смерти.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6677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Белена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1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928813"/>
            <a:ext cx="4000500" cy="378618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8" y="1920875"/>
            <a:ext cx="4786312" cy="4433888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Стебель белены толстый, с множеством волосков, высотой до 150 см</a:t>
            </a:r>
          </a:p>
          <a:p>
            <a:r>
              <a:rPr lang="ru-RU" smtClean="0">
                <a:latin typeface="Calibri" pitchFamily="34" charset="0"/>
              </a:rPr>
              <a:t>Листья удлинённые, тёмно-зелёные</a:t>
            </a:r>
          </a:p>
          <a:p>
            <a:r>
              <a:rPr lang="ru-RU" smtClean="0">
                <a:latin typeface="Calibri" pitchFamily="34" charset="0"/>
              </a:rPr>
              <a:t>Цветки крупные, грязно-жёлтого цвета с фиолетовыми прожилками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Белена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4 цветок.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88" y="1857375"/>
            <a:ext cx="3697287" cy="41433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5" y="1785938"/>
            <a:ext cx="4714875" cy="5072062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 Во время цветения от растения идет довольно неприятный запах. Даже животные, у которых гораздо чувствительнее обоняние, обходят белену стороной</a:t>
            </a:r>
          </a:p>
          <a:p>
            <a:r>
              <a:rPr lang="ru-RU" smtClean="0">
                <a:latin typeface="Calibri" pitchFamily="34" charset="0"/>
              </a:rPr>
              <a:t>Плоды – зеленые коробочки с крышечками,  которые содержат семена</a:t>
            </a:r>
          </a:p>
          <a:p>
            <a:r>
              <a:rPr lang="ru-RU" smtClean="0">
                <a:latin typeface="Calibri" pitchFamily="34" charset="0"/>
              </a:rPr>
              <a:t>Семена – буро – серого цвета, дети думают, что это мак и отравляются этими семенами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928687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Ландыш майский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1 Ла́ндыш ма́йский 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3513" y="1787525"/>
            <a:ext cx="3535362" cy="47132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7625" y="1785938"/>
            <a:ext cx="4829175" cy="471487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Ландыши распространены во всей Европе, на Кавказе, в Малой Азии, Китае и в Северной Америке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В России — на всей Европейской части, в Сибири, на Дальнем Востоке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Цветки белого, реже бледно-розового цвета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Ландыш растёт в лиственных и сосновых, а также смешанных лесах, на опушках и полянах 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6677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Ландыш майский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450px-Convallaria_majalis_0003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920875"/>
            <a:ext cx="3638550" cy="48529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8" y="1920875"/>
            <a:ext cx="4500562" cy="4579938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Плоды — оранжево-красные шаровидные ягоды, содержащая почти шаровидные семена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Ягоды долго сохраняются на растении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Плодоношение — в июне — начале июля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Люди иногда принимают их за съедобные, и тогда наступает отравление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58175" cy="14287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 растение ландыша ядовито!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Konwalia_w_deszczu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214438"/>
            <a:ext cx="8072437" cy="54879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6677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Вороний глаз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448px-Little_Sorn_burnsid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928813"/>
            <a:ext cx="3286125" cy="43942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210050" cy="4433888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Это растение растет в лесу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На стебле 4 овальных листа ниже цветка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Среди четырех крупных листьев расположена ягода – крупная, черно – синего цвета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Похожа на чернику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latin typeface="Calibri" pitchFamily="34" charset="0"/>
              </a:rPr>
              <a:t>У черники листьев много, они мельче, растет по несколько ягод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2214563" y="400050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051" name="Picture 3" descr="D:\МОЯ АТТЕСТАЦИЯ\для презентаций ОБЖ\3 ядовитые растения\3 Вороний глаз\646px-Eenbes_Paris_quadrifol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857375"/>
            <a:ext cx="30575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D:\МОЯ АТТЕСТАЦИЯ\для презентаций ОБЖ\3 ядовитые растения\3 Вороний глаз\741px-Paris_quadrifolia_2011_G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450" y="2000250"/>
            <a:ext cx="328930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D:\МОЯ АТТЕСТАЦИЯ\для презентаций ОБЖ\3 ядовитые растения\3 Вороний глаз\800px-Ussilaka_mar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1857375"/>
            <a:ext cx="4143375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TextBox 13"/>
          <p:cNvSpPr txBox="1">
            <a:spLocks noChangeArrowheads="1"/>
          </p:cNvSpPr>
          <p:nvPr/>
        </p:nvSpPr>
        <p:spPr bwMode="auto">
          <a:xfrm>
            <a:off x="571500" y="2571750"/>
            <a:ext cx="285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054" name="Picture 6" descr="D:\МОЯ АТТЕСТАЦИЯ\для презентаций ОБЖ\3 ядовитые растения\5 черника\Heidelbeeren40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857375"/>
            <a:ext cx="453707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63"/>
            <a:ext cx="9144000" cy="100012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Волчье лыко или волчья ягода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450px-Daphne-mezereum-habit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14388" y="1920875"/>
            <a:ext cx="3324225" cy="443388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Листопадный, маловетвистый, невысокий (60—120 см) кустарник, растущий в виде маленького деревца с крепким стволиком и ветвями</a:t>
            </a:r>
          </a:p>
          <a:p>
            <a:r>
              <a:rPr lang="ru-RU" smtClean="0">
                <a:latin typeface="Calibri" pitchFamily="34" charset="0"/>
              </a:rPr>
              <a:t>Цветёт ранней весной (апрель — начало мая) до распускания листьев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234</TotalTime>
  <Words>400</Words>
  <Application>Microsoft Office PowerPoint</Application>
  <PresentationFormat>Экран (4:3)</PresentationFormat>
  <Paragraphs>48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Ядовитые растения Выполнил Большаков А учитель: Лисовская А.А.   </vt:lpstr>
      <vt:lpstr>Ядовитые растения  это те растения, которые содержат ядовитые вещества, вызывающие отравления у людей. Отравление может привести к тяжелому заболеванию и даже к смерти.</vt:lpstr>
      <vt:lpstr>Белена </vt:lpstr>
      <vt:lpstr>Белена </vt:lpstr>
      <vt:lpstr>Ландыш майский</vt:lpstr>
      <vt:lpstr>Ландыш майский</vt:lpstr>
      <vt:lpstr>   Всё растение ландыша ядовито! </vt:lpstr>
      <vt:lpstr>Вороний глаз</vt:lpstr>
      <vt:lpstr>Волчье лыко или волчья ягода</vt:lpstr>
      <vt:lpstr>Волчье лыко или волчья ягода</vt:lpstr>
      <vt:lpstr>Надо помнить!</vt:lpstr>
      <vt:lpstr>Надо помнить!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и безопасность. Ядовитые растения. Первая помощь при отравлениях ядовитыми растениями.</dc:title>
  <dc:creator>0</dc:creator>
  <cp:lastModifiedBy>Школа</cp:lastModifiedBy>
  <cp:revision>30</cp:revision>
  <dcterms:created xsi:type="dcterms:W3CDTF">2011-12-01T17:04:20Z</dcterms:created>
  <dcterms:modified xsi:type="dcterms:W3CDTF">2019-12-08T20:43:30Z</dcterms:modified>
</cp:coreProperties>
</file>