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64E5-DDE9-4C7B-ADF9-90C5F8754A13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C421-B615-4378-8E9C-031D01900D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64E5-DDE9-4C7B-ADF9-90C5F8754A13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C421-B615-4378-8E9C-031D01900D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64E5-DDE9-4C7B-ADF9-90C5F8754A13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C421-B615-4378-8E9C-031D01900D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64E5-DDE9-4C7B-ADF9-90C5F8754A13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C421-B615-4378-8E9C-031D01900D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64E5-DDE9-4C7B-ADF9-90C5F8754A13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778C421-B615-4378-8E9C-031D01900D6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64E5-DDE9-4C7B-ADF9-90C5F8754A13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C421-B615-4378-8E9C-031D01900D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64E5-DDE9-4C7B-ADF9-90C5F8754A13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C421-B615-4378-8E9C-031D01900D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64E5-DDE9-4C7B-ADF9-90C5F8754A13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C421-B615-4378-8E9C-031D01900D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64E5-DDE9-4C7B-ADF9-90C5F8754A13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C421-B615-4378-8E9C-031D01900D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64E5-DDE9-4C7B-ADF9-90C5F8754A13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C421-B615-4378-8E9C-031D01900D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664E5-DDE9-4C7B-ADF9-90C5F8754A13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C421-B615-4378-8E9C-031D01900D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0A664E5-DDE9-4C7B-ADF9-90C5F8754A13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778C421-B615-4378-8E9C-031D01900D6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8229600" cy="1728192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Left"/>
            <a:lightRig rig="soft" dir="t">
              <a:rot lat="0" lon="0" rev="17220000"/>
            </a:lightRig>
          </a:scene3d>
          <a:sp3d>
            <a:bevelT prst="convex"/>
          </a:sp3d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5400" dirty="0" smtClean="0"/>
              <a:t>Ядовитые растения</a:t>
            </a:r>
            <a:br>
              <a:rPr lang="ru-RU" sz="5400" dirty="0" smtClean="0"/>
            </a:b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4221088"/>
            <a:ext cx="6336704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45720" lvl="0" algn="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 dirty="0" smtClean="0">
                <a:solidFill>
                  <a:prstClr val="white"/>
                </a:solidFill>
                <a:latin typeface="Constantia"/>
              </a:rPr>
              <a:t>Выполнила:  Шинкарева Т.</a:t>
            </a:r>
            <a:endParaRPr lang="ru-RU" sz="2600" dirty="0">
              <a:solidFill>
                <a:prstClr val="white"/>
              </a:solidFill>
              <a:latin typeface="Constantia"/>
            </a:endParaRPr>
          </a:p>
          <a:p>
            <a:pPr marR="45720" lvl="0" algn="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600" dirty="0">
                <a:solidFill>
                  <a:prstClr val="white"/>
                </a:solidFill>
                <a:latin typeface="Constantia"/>
              </a:rPr>
              <a:t>Учитель: Лисовская А.А. </a:t>
            </a:r>
            <a:endParaRPr lang="ru-RU" sz="2600" dirty="0">
              <a:solidFill>
                <a:prstClr val="white"/>
              </a:solidFill>
              <a:latin typeface="Constantia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/>
              <a:t>Берегитесь этих растений</a:t>
            </a:r>
            <a:endParaRPr lang="ru-RU" sz="5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Вороний глаз</a:t>
            </a:r>
            <a:endParaRPr lang="ru-RU" sz="7200" dirty="0"/>
          </a:p>
        </p:txBody>
      </p:sp>
      <p:pic>
        <p:nvPicPr>
          <p:cNvPr id="4" name="Содержимое 3" descr="0029-015-JAdovitye-rasten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844824"/>
            <a:ext cx="6120680" cy="4248472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isometricOffAxis2Left"/>
            <a:lightRig rig="threePt" dir="t"/>
          </a:scene3d>
        </p:spPr>
        <p:txBody>
          <a:bodyPr>
            <a:noAutofit/>
          </a:bodyPr>
          <a:lstStyle/>
          <a:p>
            <a:r>
              <a:rPr lang="ru-RU" sz="8000" dirty="0" smtClean="0"/>
              <a:t>Белена</a:t>
            </a:r>
            <a:endParaRPr lang="ru-RU" sz="8000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060848"/>
            <a:ext cx="5112568" cy="3929303"/>
          </a:xfr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perspectiveRelaxedModerately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6000" dirty="0" smtClean="0"/>
              <a:t>Белладонна</a:t>
            </a:r>
            <a:endParaRPr lang="ru-RU" sz="6000" dirty="0"/>
          </a:p>
        </p:txBody>
      </p:sp>
      <p:pic>
        <p:nvPicPr>
          <p:cNvPr id="4" name="Содержимое 3" descr="belladona-319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890233"/>
            <a:ext cx="6120680" cy="4203063"/>
          </a:xfr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bliqueBottomLeft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6000" dirty="0" smtClean="0"/>
              <a:t>Лютик ядовитый</a:t>
            </a:r>
            <a:endParaRPr lang="ru-RU" sz="6000" dirty="0"/>
          </a:p>
        </p:txBody>
      </p:sp>
      <p:pic>
        <p:nvPicPr>
          <p:cNvPr id="4" name="Содержимое 3" descr="лют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isometricOffAxis1Right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6600" dirty="0" smtClean="0"/>
              <a:t>Багульник</a:t>
            </a:r>
            <a:endParaRPr lang="ru-RU" sz="6600" dirty="0"/>
          </a:p>
        </p:txBody>
      </p:sp>
      <p:pic>
        <p:nvPicPr>
          <p:cNvPr id="4" name="Содержимое 3" descr="78857276_3347825_BAGYLNI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622742"/>
            <a:ext cx="6400800" cy="4663440"/>
          </a:xfr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i="1" dirty="0" smtClean="0"/>
              <a:t>Копытень</a:t>
            </a:r>
            <a:endParaRPr lang="ru-RU" sz="8000" i="1" dirty="0"/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636801"/>
            <a:ext cx="6120680" cy="4312479"/>
          </a:xfrm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Борщевик</a:t>
            </a:r>
            <a:endParaRPr lang="ru-RU" sz="7200" dirty="0"/>
          </a:p>
        </p:txBody>
      </p:sp>
      <p:pic>
        <p:nvPicPr>
          <p:cNvPr id="4" name="Содержимое 3" descr="8b9499a6b3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68462"/>
            <a:ext cx="6096000" cy="4572000"/>
          </a:xfr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perspectiveLeft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6600" dirty="0" smtClean="0"/>
              <a:t>Дурман</a:t>
            </a:r>
            <a:endParaRPr lang="ru-RU" sz="6600" dirty="0"/>
          </a:p>
        </p:txBody>
      </p:sp>
      <p:pic>
        <p:nvPicPr>
          <p:cNvPr id="4" name="Содержимое 3" descr="84508840_durman_trava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696336"/>
            <a:ext cx="6480720" cy="4382201"/>
          </a:xfr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</TotalTime>
  <Words>25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Ядовитые растения  </vt:lpstr>
      <vt:lpstr>Вороний глаз</vt:lpstr>
      <vt:lpstr>Белена</vt:lpstr>
      <vt:lpstr>Белладонна</vt:lpstr>
      <vt:lpstr>Лютик ядовитый</vt:lpstr>
      <vt:lpstr>Багульник</vt:lpstr>
      <vt:lpstr>Копытень</vt:lpstr>
      <vt:lpstr>Борщевик</vt:lpstr>
      <vt:lpstr>Дурман</vt:lpstr>
      <vt:lpstr>Берегитесь этих растений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Ядовитые растения</dc:title>
  <dc:creator>Admin</dc:creator>
  <cp:lastModifiedBy>Школа</cp:lastModifiedBy>
  <cp:revision>6</cp:revision>
  <dcterms:created xsi:type="dcterms:W3CDTF">2014-11-23T08:37:44Z</dcterms:created>
  <dcterms:modified xsi:type="dcterms:W3CDTF">2019-12-08T20:40:04Z</dcterms:modified>
</cp:coreProperties>
</file>