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578BCBA-6A31-4352-82A1-9209F31FCEF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1763E18-57A6-4398-95B3-EFC3F796A3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980729"/>
            <a:ext cx="7117180" cy="1584175"/>
          </a:xfrm>
        </p:spPr>
        <p:txBody>
          <a:bodyPr/>
          <a:lstStyle/>
          <a:p>
            <a:r>
              <a:rPr lang="ru-RU" dirty="0" smtClean="0"/>
              <a:t>Ядовитые растения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marR="45720" lvl="0" algn="r" defTabSz="914400">
              <a:spcAft>
                <a:spcPts val="0"/>
              </a:spcAft>
              <a:buClr>
                <a:srgbClr val="0BD0D9"/>
              </a:buClr>
              <a:buSzPct val="95000"/>
            </a:pPr>
            <a:r>
              <a:rPr lang="ru-RU" sz="2600" dirty="0" smtClean="0">
                <a:solidFill>
                  <a:prstClr val="white"/>
                </a:solidFill>
                <a:latin typeface="Constantia"/>
              </a:rPr>
              <a:t>Выполнила:  Брежнева В.</a:t>
            </a:r>
            <a:endParaRPr lang="ru-RU" sz="2600" dirty="0">
              <a:solidFill>
                <a:prstClr val="white"/>
              </a:solidFill>
              <a:latin typeface="Constantia"/>
            </a:endParaRPr>
          </a:p>
          <a:p>
            <a:pPr marR="45720" lvl="0" algn="r" defTabSz="914400">
              <a:spcAft>
                <a:spcPts val="0"/>
              </a:spcAft>
              <a:buClr>
                <a:srgbClr val="0BD0D9"/>
              </a:buClr>
              <a:buSzPct val="95000"/>
            </a:pPr>
            <a:r>
              <a:rPr lang="ru-RU" sz="2600" dirty="0">
                <a:solidFill>
                  <a:prstClr val="white"/>
                </a:solidFill>
                <a:latin typeface="Constantia"/>
              </a:rPr>
              <a:t>Учитель: Лисовская А.А.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456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Лобелия вздутая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628800"/>
            <a:ext cx="5090864" cy="3977238"/>
          </a:xfrm>
        </p:spPr>
      </p:pic>
    </p:spTree>
    <p:extLst>
      <p:ext uri="{BB962C8B-B14F-4D97-AF65-F5344CB8AC3E}">
        <p14:creationId xmlns:p14="http://schemas.microsoft.com/office/powerpoint/2010/main" val="279319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Вороний глаз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5128964" cy="3846723"/>
          </a:xfrm>
        </p:spPr>
      </p:pic>
    </p:spTree>
    <p:extLst>
      <p:ext uri="{BB962C8B-B14F-4D97-AF65-F5344CB8AC3E}">
        <p14:creationId xmlns:p14="http://schemas.microsoft.com/office/powerpoint/2010/main" val="385793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Белена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85" y="1806575"/>
            <a:ext cx="5007429" cy="4052888"/>
          </a:xfrm>
        </p:spPr>
      </p:pic>
    </p:spTree>
    <p:extLst>
      <p:ext uri="{BB962C8B-B14F-4D97-AF65-F5344CB8AC3E}">
        <p14:creationId xmlns:p14="http://schemas.microsoft.com/office/powerpoint/2010/main" val="307959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Борщевик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5" y="1806575"/>
            <a:ext cx="5403850" cy="4052888"/>
          </a:xfrm>
        </p:spPr>
      </p:pic>
    </p:spTree>
    <p:extLst>
      <p:ext uri="{BB962C8B-B14F-4D97-AF65-F5344CB8AC3E}">
        <p14:creationId xmlns:p14="http://schemas.microsoft.com/office/powerpoint/2010/main" val="37272473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Лютик ядовитый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5" y="1806575"/>
            <a:ext cx="5403850" cy="4052888"/>
          </a:xfrm>
        </p:spPr>
      </p:pic>
    </p:spTree>
    <p:extLst>
      <p:ext uri="{BB962C8B-B14F-4D97-AF65-F5344CB8AC3E}">
        <p14:creationId xmlns:p14="http://schemas.microsoft.com/office/powerpoint/2010/main" val="366369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Ипомея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504" y="1806575"/>
            <a:ext cx="6074992" cy="4052888"/>
          </a:xfrm>
        </p:spPr>
      </p:pic>
    </p:spTree>
    <p:extLst>
      <p:ext uri="{BB962C8B-B14F-4D97-AF65-F5344CB8AC3E}">
        <p14:creationId xmlns:p14="http://schemas.microsoft.com/office/powerpoint/2010/main" val="354490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err="1" smtClean="0"/>
              <a:t>Гелениум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04864"/>
            <a:ext cx="5527501" cy="3685001"/>
          </a:xfrm>
        </p:spPr>
      </p:pic>
    </p:spTree>
    <p:extLst>
      <p:ext uri="{BB962C8B-B14F-4D97-AF65-F5344CB8AC3E}">
        <p14:creationId xmlns:p14="http://schemas.microsoft.com/office/powerpoint/2010/main" val="317610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Копытень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908969"/>
            <a:ext cx="5715000" cy="3848100"/>
          </a:xfrm>
        </p:spPr>
      </p:pic>
    </p:spTree>
    <p:extLst>
      <p:ext uri="{BB962C8B-B14F-4D97-AF65-F5344CB8AC3E}">
        <p14:creationId xmlns:p14="http://schemas.microsoft.com/office/powerpoint/2010/main" val="1857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Ландыш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760" y="1806575"/>
            <a:ext cx="5398479" cy="4052888"/>
          </a:xfrm>
        </p:spPr>
      </p:pic>
    </p:spTree>
    <p:extLst>
      <p:ext uri="{BB962C8B-B14F-4D97-AF65-F5344CB8AC3E}">
        <p14:creationId xmlns:p14="http://schemas.microsoft.com/office/powerpoint/2010/main" val="199443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30</TotalTime>
  <Words>33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Ядовитые растения </vt:lpstr>
      <vt:lpstr>             Вороний глаз </vt:lpstr>
      <vt:lpstr>                   Белена</vt:lpstr>
      <vt:lpstr>                 Борщевик</vt:lpstr>
      <vt:lpstr>            Лютик ядовитый</vt:lpstr>
      <vt:lpstr>                   Ипомея</vt:lpstr>
      <vt:lpstr>                 Гелениум</vt:lpstr>
      <vt:lpstr>                 Копытень</vt:lpstr>
      <vt:lpstr>                 Ландыш</vt:lpstr>
      <vt:lpstr>        Лобелия вздутая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Ядовитые растения</dc:title>
  <dc:creator>Дом</dc:creator>
  <cp:lastModifiedBy>Школа</cp:lastModifiedBy>
  <cp:revision>4</cp:revision>
  <dcterms:created xsi:type="dcterms:W3CDTF">2014-12-04T13:43:55Z</dcterms:created>
  <dcterms:modified xsi:type="dcterms:W3CDTF">2019-12-08T20:39:10Z</dcterms:modified>
</cp:coreProperties>
</file>