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2" autoAdjust="0"/>
    <p:restoredTop sz="94660"/>
  </p:normalViewPr>
  <p:slideViewPr>
    <p:cSldViewPr>
      <p:cViewPr varScale="1">
        <p:scale>
          <a:sx n="67" d="100"/>
          <a:sy n="67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3CFE91-A9D5-47B6-8A8A-D2A40E380709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52CC5E-CA35-4975-AD58-C3D97FAD1A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581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2CC5E-CA35-4975-AD58-C3D97FAD1A8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EBC2-62AD-4414-82C9-773727B3C58B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A1AE-E820-4073-AE22-67BA69E9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EBC2-62AD-4414-82C9-773727B3C58B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A1AE-E820-4073-AE22-67BA69E9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EBC2-62AD-4414-82C9-773727B3C58B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A1AE-E820-4073-AE22-67BA69E9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EBC2-62AD-4414-82C9-773727B3C58B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A1AE-E820-4073-AE22-67BA69E9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EBC2-62AD-4414-82C9-773727B3C58B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A1AE-E820-4073-AE22-67BA69E9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EBC2-62AD-4414-82C9-773727B3C58B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A1AE-E820-4073-AE22-67BA69E9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EBC2-62AD-4414-82C9-773727B3C58B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A1AE-E820-4073-AE22-67BA69E9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EBC2-62AD-4414-82C9-773727B3C58B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A1AE-E820-4073-AE22-67BA69E9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EBC2-62AD-4414-82C9-773727B3C58B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A1AE-E820-4073-AE22-67BA69E9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EBC2-62AD-4414-82C9-773727B3C58B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CA1AE-E820-4073-AE22-67BA69E95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EBC2-62AD-4414-82C9-773727B3C58B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62CA1AE-E820-4073-AE22-67BA69E95D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CDEBC2-62AD-4414-82C9-773727B3C58B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2CA1AE-E820-4073-AE22-67BA69E95D6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305800" cy="1981200"/>
          </a:xfrm>
        </p:spPr>
        <p:txBody>
          <a:bodyPr/>
          <a:lstStyle/>
          <a:p>
            <a:r>
              <a:rPr lang="ru-RU" dirty="0" smtClean="0"/>
              <a:t>Ядовитые растения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412776" y="4725144"/>
            <a:ext cx="8305800" cy="1143000"/>
          </a:xfrm>
        </p:spPr>
        <p:txBody>
          <a:bodyPr/>
          <a:lstStyle/>
          <a:p>
            <a:r>
              <a:rPr lang="ru-RU" dirty="0" smtClean="0"/>
              <a:t>Выполнил:  </a:t>
            </a:r>
            <a:r>
              <a:rPr lang="ru-RU" dirty="0" smtClean="0"/>
              <a:t>Балякин Андрей</a:t>
            </a:r>
          </a:p>
          <a:p>
            <a:r>
              <a:rPr lang="ru-RU" dirty="0" smtClean="0"/>
              <a:t>Учитель: Лисовская А.А.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Картофель</a:t>
            </a:r>
            <a:endParaRPr lang="ru-RU" dirty="0"/>
          </a:p>
        </p:txBody>
      </p:sp>
      <p:pic>
        <p:nvPicPr>
          <p:cNvPr id="7170" name="Picture 2" descr="C:\Users\Пользователь\Desktop\Баста\0025-060-Kartof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988840"/>
            <a:ext cx="4104456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Мак</a:t>
            </a:r>
            <a:endParaRPr lang="ru-RU" dirty="0"/>
          </a:p>
        </p:txBody>
      </p:sp>
      <p:pic>
        <p:nvPicPr>
          <p:cNvPr id="6146" name="Picture 2" descr="C:\Users\Пользователь\Desktop\Баста\0021-049-M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88840"/>
            <a:ext cx="4896543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Белена </a:t>
            </a:r>
            <a:endParaRPr lang="ru-RU" dirty="0"/>
          </a:p>
        </p:txBody>
      </p:sp>
      <p:pic>
        <p:nvPicPr>
          <p:cNvPr id="5122" name="Picture 2" descr="C:\Users\Пользователь\Desktop\Баста\0003-004-Bele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16832"/>
            <a:ext cx="5184576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2192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Хвощ </a:t>
            </a:r>
            <a:endParaRPr lang="ru-RU" dirty="0"/>
          </a:p>
        </p:txBody>
      </p:sp>
      <p:pic>
        <p:nvPicPr>
          <p:cNvPr id="3074" name="Picture 2" descr="C:\Users\Пользователь\Desktop\Баста\0031-062-KHvos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88840"/>
            <a:ext cx="4608512" cy="436054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Болиголов</a:t>
            </a:r>
            <a:endParaRPr lang="ru-RU" dirty="0"/>
          </a:p>
        </p:txBody>
      </p:sp>
      <p:pic>
        <p:nvPicPr>
          <p:cNvPr id="4098" name="Picture 2" descr="C:\Users\Пользователь\Desktop\Баста\0013-029-Boligol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916832"/>
            <a:ext cx="3240360" cy="44716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Подорожник</a:t>
            </a:r>
            <a:endParaRPr lang="ru-RU" dirty="0"/>
          </a:p>
        </p:txBody>
      </p:sp>
      <p:pic>
        <p:nvPicPr>
          <p:cNvPr id="2050" name="Picture 2" descr="C:\Users\Пользователь\Desktop\Баста\0029-059-Podorozhn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916832"/>
            <a:ext cx="4032448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Подснежник</a:t>
            </a:r>
            <a:endParaRPr lang="ru-RU" dirty="0"/>
          </a:p>
        </p:txBody>
      </p:sp>
      <p:pic>
        <p:nvPicPr>
          <p:cNvPr id="1026" name="Picture 2" descr="C:\Users\Пользователь\Desktop\Баста\0006-010-Podsnezhn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88840"/>
            <a:ext cx="4464496" cy="4392487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        Конец </a:t>
            </a:r>
            <a:endParaRPr lang="ru-RU" sz="96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</TotalTime>
  <Words>28</Words>
  <Application>Microsoft Office PowerPoint</Application>
  <PresentationFormat>Экран (4:3)</PresentationFormat>
  <Paragraphs>12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Ядовитые растения</vt:lpstr>
      <vt:lpstr>                       Картофель</vt:lpstr>
      <vt:lpstr>                             Мак</vt:lpstr>
      <vt:lpstr>                          Белена </vt:lpstr>
      <vt:lpstr>                         Хвощ </vt:lpstr>
      <vt:lpstr>                  Болиголов</vt:lpstr>
      <vt:lpstr>                  Подорожник</vt:lpstr>
      <vt:lpstr>                Подснежник</vt:lpstr>
      <vt:lpstr>         Конец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Ядовитые растения</dc:title>
  <dc:creator>Пользователь</dc:creator>
  <cp:lastModifiedBy>Школа</cp:lastModifiedBy>
  <cp:revision>7</cp:revision>
  <dcterms:created xsi:type="dcterms:W3CDTF">2014-12-08T13:27:15Z</dcterms:created>
  <dcterms:modified xsi:type="dcterms:W3CDTF">2019-12-08T20:37:39Z</dcterms:modified>
</cp:coreProperties>
</file>