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65" r:id="rId4"/>
    <p:sldId id="260" r:id="rId5"/>
    <p:sldId id="257" r:id="rId6"/>
    <p:sldId id="258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зелены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00100" y="1000108"/>
            <a:ext cx="7215238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МБОУ Гимназии №1 г. Агрыз</a:t>
            </a: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Презентация на тему: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«Здоровое питание» </a:t>
            </a: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Работу выполнил: ученик </a:t>
            </a:r>
            <a:r>
              <a:rPr lang="en-US" sz="32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r>
              <a:rPr lang="ru-RU" sz="32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класса:</a:t>
            </a:r>
          </a:p>
          <a:p>
            <a:pPr algn="ctr"/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Хаметов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Динар</a:t>
            </a:r>
          </a:p>
          <a:p>
            <a:pPr algn="ctr"/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s://arhivurokov.ru/kopilka/uploads/user_file_551ab3d078d51/img_user_file_551ab3d078d51_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~PP3249.WAV">
            <a:hlinkClick r:id="" action="ppaction://media"/>
          </p:cNvPr>
          <p:cNvPicPr>
            <a:picLocks noRot="1" noChangeAspect="1"/>
          </p:cNvPicPr>
          <p:nvPr>
            <a:wavAudioFile r:embed="rId1" name="~PP3249.WAV"/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зелены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5" y="1214423"/>
            <a:ext cx="685804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ЗДОРОВОЕ ПИТАНИЕ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ИМЕЕТ ВАЖНУЮ РОЛЬ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 В ЖИЗНИ КАЖДОГО ЧЕЛОВЕКА!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3970" name="Picture 2" descr="http://900igr.net/up/datas/77328/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зелены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9" y="1000108"/>
            <a:ext cx="742955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пищей человек получает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еобходимые организму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питательные вещества.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зелены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9"/>
          </a:xfrm>
          <a:prstGeom prst="rect">
            <a:avLst/>
          </a:prstGeom>
          <a:noFill/>
        </p:spPr>
      </p:pic>
      <p:pic>
        <p:nvPicPr>
          <p:cNvPr id="1026" name="Picture 2" descr="C:\Users\User\Desktop\Новая папка\mMyC1TKYM1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928670"/>
            <a:ext cx="4299793" cy="519438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9" y="1428736"/>
            <a:ext cx="378621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ЕСТЬ ПИЦЦУ КАЖДЫЙ ДЕНЬ – ВРЕДНО ДЛЯ ЗДОРОВЬЯ!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6143644"/>
            <a:ext cx="821537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ПОЭТОМУ Я СТАРАЮСЬ ПРАВИЛЬНО ПИТАТЬСЯ!</a:t>
            </a:r>
            <a:endParaRPr lang="ru-RU" sz="2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00042"/>
            <a:ext cx="442089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ВЫВОД: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зеленый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9"/>
          </a:xfrm>
          <a:prstGeom prst="rect">
            <a:avLst/>
          </a:prstGeom>
          <a:noFill/>
        </p:spPr>
      </p:pic>
      <p:pic>
        <p:nvPicPr>
          <p:cNvPr id="2050" name="Picture 2" descr="C:\Users\User\Desktop\для презентации фото\IMG_20190115_1952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500042"/>
            <a:ext cx="4102790" cy="564522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2000240"/>
            <a:ext cx="421484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Блюдо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собственного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приготовления: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«Овсяный цветочек»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зеленый фон для презента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19877" y="428604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РЕЦЕПТ: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для презентации фото\IMG_20190115_194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214422"/>
            <a:ext cx="3643338" cy="4714908"/>
          </a:xfrm>
          <a:prstGeom prst="rect">
            <a:avLst/>
          </a:prstGeom>
          <a:noFill/>
        </p:spPr>
      </p:pic>
      <p:pic>
        <p:nvPicPr>
          <p:cNvPr id="3075" name="Picture 3" descr="C:\Users\User\Desktop\для презентации фото\IMG_20190115_1943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214422"/>
            <a:ext cx="3696899" cy="47149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9" y="5929330"/>
            <a:ext cx="378621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Вскипятить 1 стакан воды, либо молока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5929330"/>
            <a:ext cx="407196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Добавить 0.5 стакана овсяных хлопьев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~PP658.WAV">
            <a:hlinkClick r:id="" action="ppaction://media"/>
          </p:cNvPr>
          <p:cNvPicPr>
            <a:picLocks noRot="1" noChangeAspect="1"/>
          </p:cNvPicPr>
          <p:nvPr>
            <a:wavAudioFile r:embed="rId1" name="~PP658.WAV"/>
          </p:nvPr>
        </p:nvPicPr>
        <p:blipFill>
          <a:blip r:embed="rId6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зеленый фон для презента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89"/>
          </a:xfrm>
          <a:prstGeom prst="rect">
            <a:avLst/>
          </a:prstGeom>
          <a:noFill/>
        </p:spPr>
      </p:pic>
      <p:pic>
        <p:nvPicPr>
          <p:cNvPr id="4098" name="Picture 2" descr="C:\Users\User\Desktop\для презентации фото\IMG_20190115_1943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714356"/>
            <a:ext cx="3786214" cy="5048285"/>
          </a:xfrm>
          <a:prstGeom prst="rect">
            <a:avLst/>
          </a:prstGeom>
          <a:noFill/>
        </p:spPr>
      </p:pic>
      <p:pic>
        <p:nvPicPr>
          <p:cNvPr id="4099" name="Picture 3" descr="C:\Users\User\Desktop\для презентации фото\IMG_20190115_1944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72" y="714356"/>
            <a:ext cx="3750495" cy="50006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5857892"/>
            <a:ext cx="821537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Посолить и варить 5-10 минут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~PP2695.WAV">
            <a:hlinkClick r:id="" action="ppaction://media"/>
          </p:cNvPr>
          <p:cNvPicPr>
            <a:picLocks noRot="1" noChangeAspect="1"/>
          </p:cNvPicPr>
          <p:nvPr>
            <a:wavAudioFile r:embed="rId1" name="~PP2695.WAV"/>
          </p:nvPr>
        </p:nvPicPr>
        <p:blipFill>
          <a:blip r:embed="rId6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зеленый фон для презента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289"/>
          </a:xfrm>
          <a:prstGeom prst="rect">
            <a:avLst/>
          </a:prstGeom>
          <a:noFill/>
        </p:spPr>
      </p:pic>
      <p:pic>
        <p:nvPicPr>
          <p:cNvPr id="5123" name="Picture 3" descr="C:\Users\User\Desktop\для презентации фото\IMG_20190115_1952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428736"/>
            <a:ext cx="3071816" cy="40957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73" y="1857364"/>
            <a:ext cx="4572032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Берем тарелку, кладём </a:t>
            </a:r>
            <a:r>
              <a:rPr lang="ru-RU" sz="28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торталетку</a:t>
            </a:r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в неё закладываем овсяную кашу, сверху дольку помидора. Стебель цветка – это крабовая палочка, а листья цветка – это листья салата.</a:t>
            </a:r>
            <a:endParaRPr lang="ru-RU" sz="2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5715016"/>
            <a:ext cx="800105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ПРИЯТНОГО АППЕТИТА!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9" name="~PP1618.WAV">
            <a:hlinkClick r:id="" action="ppaction://media"/>
          </p:cNvPr>
          <p:cNvPicPr>
            <a:picLocks noRot="1" noChangeAspect="1"/>
          </p:cNvPicPr>
          <p:nvPr>
            <a:wavAudioFile r:embed="rId1" name="~PP1618.WAV"/>
          </p:nvPr>
        </p:nvPicPr>
        <p:blipFill>
          <a:blip r:embed="rId5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125</Words>
  <Application>Microsoft Office PowerPoint</Application>
  <PresentationFormat>Экран (4:3)</PresentationFormat>
  <Paragraphs>28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 4</cp:lastModifiedBy>
  <cp:revision>12</cp:revision>
  <dcterms:created xsi:type="dcterms:W3CDTF">2019-01-15T17:15:42Z</dcterms:created>
  <dcterms:modified xsi:type="dcterms:W3CDTF">2019-12-08T17:56:58Z</dcterms:modified>
</cp:coreProperties>
</file>