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2" r:id="rId4"/>
    <p:sldId id="258" r:id="rId5"/>
    <p:sldId id="257" r:id="rId6"/>
    <p:sldId id="260" r:id="rId7"/>
    <p:sldId id="25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952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0FFE13D-9741-42F8-92DD-6929A02DD086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4ABD245-A715-487B-89C6-83B2599FF1B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FE13D-9741-42F8-92DD-6929A02DD086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BD245-A715-487B-89C6-83B2599FF1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FE13D-9741-42F8-92DD-6929A02DD086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BD245-A715-487B-89C6-83B2599FF1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0FFE13D-9741-42F8-92DD-6929A02DD086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4ABD245-A715-487B-89C6-83B2599FF1B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0FFE13D-9741-42F8-92DD-6929A02DD086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4ABD245-A715-487B-89C6-83B2599FF1B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FE13D-9741-42F8-92DD-6929A02DD086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BD245-A715-487B-89C6-83B2599FF1B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FE13D-9741-42F8-92DD-6929A02DD086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BD245-A715-487B-89C6-83B2599FF1B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0FFE13D-9741-42F8-92DD-6929A02DD086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4ABD245-A715-487B-89C6-83B2599FF1B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FE13D-9741-42F8-92DD-6929A02DD086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BD245-A715-487B-89C6-83B2599FF1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0FFE13D-9741-42F8-92DD-6929A02DD086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4ABD245-A715-487B-89C6-83B2599FF1B2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0FFE13D-9741-42F8-92DD-6929A02DD086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4ABD245-A715-487B-89C6-83B2599FF1B2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0FFE13D-9741-42F8-92DD-6929A02DD086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4ABD245-A715-487B-89C6-83B2599FF1B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Зимняя одежда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40" name="Picture 4" descr="ÐÐ°ÑÑÐ¸Ð½ÐºÐ¸ Ð¿Ð¾ Ð·Ð°Ð¿ÑÐ¾ÑÑ Ð·Ð¸Ð¼Ð½ÑÑ Ð¾Ð´ÐµÐ¶Ð´Ð° Ð´Ð»Ñ Ð¼Ð°Ð»ÑÑÐµÐ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642918"/>
            <a:ext cx="6215106" cy="35004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Шапка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Сколько шапок разных-разных!</a:t>
            </a:r>
            <a:br>
              <a:rPr lang="ru-RU" dirty="0" smtClean="0"/>
            </a:br>
            <a:r>
              <a:rPr lang="ru-RU" dirty="0" smtClean="0"/>
              <a:t>Синих, красных, чистых, грязных!</a:t>
            </a:r>
            <a:br>
              <a:rPr lang="ru-RU" dirty="0" smtClean="0"/>
            </a:br>
            <a:r>
              <a:rPr lang="ru-RU" dirty="0" smtClean="0"/>
              <a:t>В разных шапках много разных —</a:t>
            </a:r>
            <a:br>
              <a:rPr lang="ru-RU" dirty="0" smtClean="0"/>
            </a:br>
            <a:r>
              <a:rPr lang="ru-RU" dirty="0" smtClean="0"/>
              <a:t>Даже грустных и несчастных.</a:t>
            </a:r>
            <a:br>
              <a:rPr lang="ru-RU" dirty="0" smtClean="0"/>
            </a:br>
            <a:r>
              <a:rPr lang="ru-RU" dirty="0" smtClean="0"/>
              <a:t>Снег посыпал густо-густо</a:t>
            </a:r>
            <a:br>
              <a:rPr lang="ru-RU" dirty="0" smtClean="0"/>
            </a:br>
            <a:r>
              <a:rPr lang="ru-RU" dirty="0" smtClean="0"/>
              <a:t>И засыпал грустных-грустных…</a:t>
            </a:r>
            <a:br>
              <a:rPr lang="ru-RU" dirty="0" smtClean="0"/>
            </a:br>
            <a:r>
              <a:rPr lang="ru-RU" dirty="0" smtClean="0"/>
              <a:t>Нет ни грустных, ни ворчливых —</a:t>
            </a:r>
            <a:br>
              <a:rPr lang="ru-RU" dirty="0" smtClean="0"/>
            </a:br>
            <a:r>
              <a:rPr lang="ru-RU" dirty="0" smtClean="0"/>
              <a:t>Много белых и счастливых!</a:t>
            </a:r>
            <a:endParaRPr lang="ru-RU" dirty="0"/>
          </a:p>
        </p:txBody>
      </p:sp>
      <p:pic>
        <p:nvPicPr>
          <p:cNvPr id="17410" name="Picture 2" descr="C:\Users\Andrey\Desktop\shapka-zagadk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1785926"/>
            <a:ext cx="2428892" cy="22145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Шарф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Шарфик сшит и связан,</a:t>
            </a:r>
            <a:br>
              <a:rPr lang="ru-RU" dirty="0" smtClean="0"/>
            </a:br>
            <a:r>
              <a:rPr lang="ru-RU" dirty="0" smtClean="0"/>
              <a:t>Постиран, разглажен.</a:t>
            </a:r>
            <a:br>
              <a:rPr lang="ru-RU" dirty="0" smtClean="0"/>
            </a:br>
            <a:r>
              <a:rPr lang="ru-RU" dirty="0" smtClean="0"/>
              <a:t>Танюшку охраняет,</a:t>
            </a:r>
            <a:br>
              <a:rPr lang="ru-RU" dirty="0" smtClean="0"/>
            </a:br>
            <a:r>
              <a:rPr lang="ru-RU" dirty="0" smtClean="0"/>
              <a:t>Холод </a:t>
            </a:r>
            <a:r>
              <a:rPr lang="ru-RU" dirty="0" smtClean="0"/>
              <a:t>отгоняет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9458" name="Picture 2" descr="ÐÐ°ÑÑÐ¸Ð½ÐºÐ¸ Ð¿Ð¾ Ð·Ð°Ð¿ÑÐ¾ÑÑ ÑÑÐ¸ÑÐ¾Ðº Ð¿ÑÐ¾ ÑÐ°ÑÑÐ¸Ð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3286124"/>
            <a:ext cx="5000660" cy="32146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Куртка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fontAlgn="base"/>
            <a:r>
              <a:rPr lang="ru-RU" dirty="0" smtClean="0"/>
              <a:t>Ты, верно, мерзнешь не на шутку?</a:t>
            </a:r>
          </a:p>
          <a:p>
            <a:pPr fontAlgn="base"/>
            <a:r>
              <a:rPr lang="ru-RU" dirty="0" smtClean="0"/>
              <a:t>Прошу, прими в подарок куртку!</a:t>
            </a:r>
          </a:p>
          <a:p>
            <a:pPr fontAlgn="base"/>
            <a:r>
              <a:rPr lang="ru-RU" dirty="0" smtClean="0"/>
              <a:t>Не забывай завет ты мой:</a:t>
            </a:r>
          </a:p>
          <a:p>
            <a:pPr fontAlgn="base"/>
            <a:r>
              <a:rPr lang="ru-RU" dirty="0" smtClean="0"/>
              <a:t>Носи и летом и зимой!!!</a:t>
            </a:r>
          </a:p>
          <a:p>
            <a:endParaRPr lang="ru-RU" dirty="0"/>
          </a:p>
        </p:txBody>
      </p:sp>
      <p:pic>
        <p:nvPicPr>
          <p:cNvPr id="15364" name="Picture 4" descr="ÐÐ°ÑÑÐ¸Ð½ÐºÐ¸ Ð¿Ð¾ Ð·Ð°Ð¿ÑÐ¾ÑÑ ÐºÑÑÑÐºÐ¸ Ð´Ð»Ñ Ð¼Ð°Ð»ÑÑÐµÐ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3357562"/>
            <a:ext cx="5381628" cy="3143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Варежки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err="1" smtClean="0"/>
              <a:t>Баю-баю-баюшки</a:t>
            </a:r>
            <a:r>
              <a:rPr lang="ru-RU" dirty="0" smtClean="0"/>
              <a:t>,</a:t>
            </a:r>
            <a:br>
              <a:rPr lang="ru-RU" dirty="0" smtClean="0"/>
            </a:br>
            <a:r>
              <a:rPr lang="ru-RU" dirty="0" err="1" smtClean="0"/>
              <a:t>Голубые</a:t>
            </a:r>
            <a:r>
              <a:rPr lang="ru-RU" dirty="0" smtClean="0"/>
              <a:t> варежки.</a:t>
            </a:r>
            <a:br>
              <a:rPr lang="ru-RU" dirty="0" smtClean="0"/>
            </a:br>
            <a:r>
              <a:rPr lang="ru-RU" dirty="0" smtClean="0"/>
              <a:t>Мама шила, вышивала,</a:t>
            </a:r>
            <a:br>
              <a:rPr lang="ru-RU" dirty="0" smtClean="0"/>
            </a:br>
            <a:r>
              <a:rPr lang="ru-RU" dirty="0" smtClean="0"/>
              <a:t>Где с трудом, </a:t>
            </a:r>
            <a:br>
              <a:rPr lang="ru-RU" dirty="0" smtClean="0"/>
            </a:br>
            <a:r>
              <a:rPr lang="ru-RU" dirty="0" smtClean="0"/>
              <a:t>А где легко.</a:t>
            </a:r>
            <a:br>
              <a:rPr lang="ru-RU" dirty="0" smtClean="0"/>
            </a:br>
            <a:r>
              <a:rPr lang="ru-RU" dirty="0" smtClean="0"/>
              <a:t>Крепкой ниткой пришивала</a:t>
            </a:r>
            <a:br>
              <a:rPr lang="ru-RU" dirty="0" smtClean="0"/>
            </a:br>
            <a:r>
              <a:rPr lang="ru-RU" dirty="0" err="1" smtClean="0"/>
              <a:t>Настенькино</a:t>
            </a:r>
            <a:r>
              <a:rPr lang="ru-RU" dirty="0" smtClean="0"/>
              <a:t> имечко.</a:t>
            </a:r>
            <a:br>
              <a:rPr lang="ru-RU" dirty="0" smtClean="0"/>
            </a:br>
            <a:r>
              <a:rPr lang="ru-RU" dirty="0" err="1" smtClean="0"/>
              <a:t>Баю-баю-баюшки</a:t>
            </a:r>
            <a:r>
              <a:rPr lang="ru-RU" dirty="0" smtClean="0"/>
              <a:t>,</a:t>
            </a:r>
            <a:br>
              <a:rPr lang="ru-RU" dirty="0" smtClean="0"/>
            </a:br>
            <a:r>
              <a:rPr lang="ru-RU" dirty="0" smtClean="0"/>
              <a:t>Именные варежки.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Andrey\Desktop\7250905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0"/>
            <a:ext cx="3571900" cy="47863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Штаны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Штаны</a:t>
            </a:r>
            <a:r>
              <a:rPr lang="ru-RU" dirty="0" smtClean="0"/>
              <a:t> в тазу купаются,</a:t>
            </a:r>
            <a:br>
              <a:rPr lang="ru-RU" dirty="0" smtClean="0"/>
            </a:br>
            <a:r>
              <a:rPr lang="ru-RU" dirty="0" smtClean="0"/>
              <a:t>Плескаются, плескаются,</a:t>
            </a:r>
            <a:br>
              <a:rPr lang="ru-RU" dirty="0" smtClean="0"/>
            </a:br>
            <a:r>
              <a:rPr lang="ru-RU" dirty="0" smtClean="0"/>
              <a:t>Во всю свою </a:t>
            </a:r>
            <a:r>
              <a:rPr lang="ru-RU" dirty="0" err="1" smtClean="0"/>
              <a:t>резиночку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Довольно улыбаются!</a:t>
            </a:r>
            <a:br>
              <a:rPr lang="ru-RU" dirty="0" smtClean="0"/>
            </a:br>
            <a:r>
              <a:rPr lang="ru-RU" dirty="0" smtClean="0"/>
              <a:t>Карманы растопырены</a:t>
            </a:r>
            <a:br>
              <a:rPr lang="ru-RU" dirty="0" smtClean="0"/>
            </a:br>
            <a:r>
              <a:rPr lang="ru-RU" dirty="0" smtClean="0"/>
              <a:t>И пуговки блестят,</a:t>
            </a:r>
            <a:br>
              <a:rPr lang="ru-RU" dirty="0" smtClean="0"/>
            </a:br>
            <a:r>
              <a:rPr lang="ru-RU" dirty="0" smtClean="0"/>
              <a:t>Ещё чуть-чуть и </a:t>
            </a:r>
            <a:r>
              <a:rPr lang="ru-RU" dirty="0" err="1" smtClean="0"/>
              <a:t>выпрынут</a:t>
            </a:r>
            <a:r>
              <a:rPr lang="ru-RU" dirty="0" smtClean="0"/>
              <a:t>,</a:t>
            </a:r>
            <a:br>
              <a:rPr lang="ru-RU" dirty="0" smtClean="0"/>
            </a:br>
            <a:r>
              <a:rPr lang="ru-RU" dirty="0" smtClean="0"/>
              <a:t>По ветру полетят!</a:t>
            </a:r>
            <a:br>
              <a:rPr lang="ru-RU" dirty="0" smtClean="0"/>
            </a:br>
            <a:r>
              <a:rPr lang="ru-RU" dirty="0" smtClean="0"/>
              <a:t>Как радостно быть вымытым,</a:t>
            </a:r>
            <a:br>
              <a:rPr lang="ru-RU" dirty="0" smtClean="0"/>
            </a:br>
            <a:r>
              <a:rPr lang="ru-RU" dirty="0" smtClean="0"/>
              <a:t>На солнце трепетать!</a:t>
            </a:r>
            <a:br>
              <a:rPr lang="ru-RU" dirty="0" smtClean="0"/>
            </a:br>
            <a:r>
              <a:rPr lang="ru-RU" dirty="0" smtClean="0"/>
              <a:t>И с ветреной рубашкою</a:t>
            </a:r>
            <a:br>
              <a:rPr lang="ru-RU" dirty="0" smtClean="0"/>
            </a:br>
            <a:r>
              <a:rPr lang="ru-RU" dirty="0" smtClean="0"/>
              <a:t>О жизни поболтать!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8434" name="Picture 2" descr="ÐÐ°ÑÑÐ¸Ð½ÐºÐ¸ Ð¿Ð¾ Ð·Ð°Ð¿ÑÐ¾ÑÑ ÑÑÐ°Ð½Ñ Ð´Ð»Ñ Ð¼Ð°Ð»ÑÑÐµÐ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571480"/>
            <a:ext cx="3929090" cy="3286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Сапожки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Влез котёнок в мой </a:t>
            </a:r>
            <a:r>
              <a:rPr lang="ru-RU" b="1" dirty="0" smtClean="0"/>
              <a:t>сапог</a:t>
            </a:r>
            <a:r>
              <a:rPr lang="ru-RU" dirty="0" smtClean="0"/>
              <a:t>,</a:t>
            </a:r>
            <a:br>
              <a:rPr lang="ru-RU" dirty="0" smtClean="0"/>
            </a:br>
            <a:r>
              <a:rPr lang="ru-RU" dirty="0" smtClean="0"/>
              <a:t>Но идти никак не смог.</a:t>
            </a:r>
            <a:br>
              <a:rPr lang="ru-RU" dirty="0" smtClean="0"/>
            </a:br>
            <a:r>
              <a:rPr lang="ru-RU" dirty="0" smtClean="0"/>
              <a:t>Чтоб идти, на две ноги</a:t>
            </a:r>
            <a:br>
              <a:rPr lang="ru-RU" dirty="0" smtClean="0"/>
            </a:br>
            <a:r>
              <a:rPr lang="ru-RU" dirty="0" smtClean="0"/>
              <a:t>Надевают </a:t>
            </a:r>
            <a:r>
              <a:rPr lang="ru-RU" dirty="0" smtClean="0"/>
              <a:t>сапоги.</a:t>
            </a:r>
            <a:endParaRPr lang="ru-RU" dirty="0"/>
          </a:p>
        </p:txBody>
      </p:sp>
      <p:pic>
        <p:nvPicPr>
          <p:cNvPr id="16388" name="Picture 4" descr="ÐÐ°ÑÑÐ¸Ð½ÐºÐ¸ Ð¿Ð¾ Ð·Ð°Ð¿ÑÐ¾ÑÑ Ð·Ð¸Ð¼Ð½Ð¸Ð¸ ÑÐ°Ð¿Ð¾Ð³Ð¸ Ð´ÐµÑÑÐºÐ¸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3214686"/>
            <a:ext cx="4643470" cy="3143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5703</TotalTime>
  <Words>52</Words>
  <Application>Microsoft Office PowerPoint</Application>
  <PresentationFormat>Экран (4:3)</PresentationFormat>
  <Paragraphs>16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Зимняя одежда</vt:lpstr>
      <vt:lpstr>Шапка</vt:lpstr>
      <vt:lpstr>Шарф</vt:lpstr>
      <vt:lpstr>Куртка </vt:lpstr>
      <vt:lpstr>Варежки </vt:lpstr>
      <vt:lpstr>Штаны </vt:lpstr>
      <vt:lpstr>Сапожки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Зимняя одежда</dc:title>
  <dc:creator>Andrey</dc:creator>
  <cp:lastModifiedBy>Andrey</cp:lastModifiedBy>
  <cp:revision>1</cp:revision>
  <dcterms:created xsi:type="dcterms:W3CDTF">2019-12-04T15:33:22Z</dcterms:created>
  <dcterms:modified xsi:type="dcterms:W3CDTF">2019-12-08T14:37:11Z</dcterms:modified>
</cp:coreProperties>
</file>