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264" r:id="rId3"/>
    <p:sldId id="263" r:id="rId4"/>
    <p:sldId id="265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CCFFFF"/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8" Type="http://schemas.openxmlformats.org/officeDocument/2006/relationships/image" Target="../media/image19.gif"/><Relationship Id="rId3" Type="http://schemas.openxmlformats.org/officeDocument/2006/relationships/image" Target="../media/image4.gif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gif"/><Relationship Id="rId2" Type="http://schemas.openxmlformats.org/officeDocument/2006/relationships/image" Target="../media/image3.jpeg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gif"/><Relationship Id="rId10" Type="http://schemas.openxmlformats.org/officeDocument/2006/relationships/image" Target="../media/image11.png"/><Relationship Id="rId19" Type="http://schemas.openxmlformats.org/officeDocument/2006/relationships/image" Target="../media/image20.gif"/><Relationship Id="rId4" Type="http://schemas.openxmlformats.org/officeDocument/2006/relationships/image" Target="../media/image5.gif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51720" y="1556792"/>
            <a:ext cx="5809656" cy="258532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  <a:t>Тренажер </a:t>
            </a:r>
            <a:endParaRPr lang="ru-RU" sz="5400" b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  <a:t>« Зимующие  и </a:t>
            </a:r>
          </a:p>
          <a:p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  <a:t>перелетные птицы</a:t>
            </a:r>
            <a:endParaRPr lang="ru-RU" sz="5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87132" y="4509120"/>
            <a:ext cx="45719" cy="40011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 </a:t>
            </a:r>
            <a:endParaRPr lang="ru-RU" sz="2000" dirty="0">
              <a:solidFill>
                <a:srgbClr val="0070C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2976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915816" y="692696"/>
            <a:ext cx="545213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Описание игры:</a:t>
            </a:r>
          </a:p>
          <a:p>
            <a:r>
              <a:rPr lang="ru-RU" dirty="0" smtClean="0"/>
              <a:t>  </a:t>
            </a:r>
            <a:r>
              <a:rPr lang="ru-RU" dirty="0" smtClean="0">
                <a:solidFill>
                  <a:srgbClr val="7030A0"/>
                </a:solidFill>
              </a:rPr>
              <a:t>Тренажер </a:t>
            </a:r>
            <a:r>
              <a:rPr lang="ru-RU" dirty="0">
                <a:solidFill>
                  <a:srgbClr val="7030A0"/>
                </a:solidFill>
              </a:rPr>
              <a:t>предназначен для детей </a:t>
            </a:r>
            <a:r>
              <a:rPr lang="ru-RU" dirty="0" smtClean="0">
                <a:solidFill>
                  <a:srgbClr val="7030A0"/>
                </a:solidFill>
              </a:rPr>
              <a:t>старшего 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дошкольного возраста, направлен на развитие 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умения различать и классифицировать  птиц на 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зимующих и перелетных.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316571" y="692696"/>
            <a:ext cx="240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475656" y="3148518"/>
            <a:ext cx="726833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</a:t>
            </a:r>
            <a:r>
              <a:rPr lang="ru-RU" dirty="0">
                <a:solidFill>
                  <a:srgbClr val="FF0000"/>
                </a:solidFill>
              </a:rPr>
              <a:t>Правила игры:</a:t>
            </a:r>
          </a:p>
          <a:p>
            <a:r>
              <a:rPr lang="ru-RU" dirty="0">
                <a:solidFill>
                  <a:srgbClr val="7030A0"/>
                </a:solidFill>
              </a:rPr>
              <a:t>  Дети выполняют задание «Назови птицу и расскажи о том,</a:t>
            </a:r>
          </a:p>
          <a:p>
            <a:r>
              <a:rPr lang="ru-RU" dirty="0">
                <a:solidFill>
                  <a:srgbClr val="7030A0"/>
                </a:solidFill>
              </a:rPr>
              <a:t>какая это птица - зимующая или перелетная ?»</a:t>
            </a:r>
          </a:p>
          <a:p>
            <a:r>
              <a:rPr lang="ru-RU" dirty="0" smtClean="0"/>
              <a:t>  </a:t>
            </a:r>
            <a:r>
              <a:rPr lang="ru-RU" dirty="0" smtClean="0">
                <a:solidFill>
                  <a:srgbClr val="7030A0"/>
                </a:solidFill>
              </a:rPr>
              <a:t>Нажатием </a:t>
            </a:r>
            <a:r>
              <a:rPr lang="ru-RU" dirty="0">
                <a:solidFill>
                  <a:srgbClr val="7030A0"/>
                </a:solidFill>
              </a:rPr>
              <a:t>на изображение птиц, птицы перемещаются на </a:t>
            </a:r>
          </a:p>
          <a:p>
            <a:r>
              <a:rPr lang="ru-RU" dirty="0">
                <a:solidFill>
                  <a:srgbClr val="7030A0"/>
                </a:solidFill>
              </a:rPr>
              <a:t>кормушку или на облако, что </a:t>
            </a:r>
            <a:r>
              <a:rPr lang="ru-RU" dirty="0" smtClean="0">
                <a:solidFill>
                  <a:srgbClr val="7030A0"/>
                </a:solidFill>
              </a:rPr>
              <a:t>позволяет ребенку </a:t>
            </a:r>
            <a:r>
              <a:rPr lang="ru-RU" dirty="0">
                <a:solidFill>
                  <a:srgbClr val="7030A0"/>
                </a:solidFill>
              </a:rPr>
              <a:t>самостоятельно </a:t>
            </a:r>
            <a:endParaRPr lang="ru-RU" dirty="0" smtClean="0">
              <a:solidFill>
                <a:srgbClr val="7030A0"/>
              </a:solidFill>
            </a:endParaRPr>
          </a:p>
          <a:p>
            <a:r>
              <a:rPr lang="ru-RU" dirty="0" smtClean="0">
                <a:solidFill>
                  <a:srgbClr val="7030A0"/>
                </a:solidFill>
              </a:rPr>
              <a:t>проверить </a:t>
            </a:r>
            <a:r>
              <a:rPr lang="ru-RU" dirty="0">
                <a:solidFill>
                  <a:srgbClr val="7030A0"/>
                </a:solidFill>
              </a:rPr>
              <a:t>результат ответа.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620941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207077" cy="685800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1192" y="-46290"/>
            <a:ext cx="4286349" cy="4296628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13067" y="980728"/>
            <a:ext cx="3950915" cy="244827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442417" y="551011"/>
            <a:ext cx="1257332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Зимующие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07391" y="551011"/>
            <a:ext cx="1412759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Перелетные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15530" y="5534299"/>
            <a:ext cx="1039096" cy="90747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60934" y="5724021"/>
            <a:ext cx="643139" cy="64313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63421" y="4801525"/>
            <a:ext cx="762991" cy="508152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5920018"/>
            <a:ext cx="660692" cy="59627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5961" y="4526019"/>
            <a:ext cx="672991" cy="55101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05973" y="5724022"/>
            <a:ext cx="762336" cy="690676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65267" y="5182237"/>
            <a:ext cx="899979" cy="142888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9373654">
            <a:off x="6810365" y="3939858"/>
            <a:ext cx="809785" cy="809785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99237" y="4045344"/>
            <a:ext cx="961350" cy="96135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17033" y="3963561"/>
            <a:ext cx="975576" cy="562457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05264" y="4020245"/>
            <a:ext cx="708936" cy="460186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04752" y="5828612"/>
            <a:ext cx="1039599" cy="74227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33334" y="4198266"/>
            <a:ext cx="759105" cy="110275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45505" y="5015004"/>
            <a:ext cx="1158079" cy="946719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862158" flipH="1">
            <a:off x="5895023" y="4969070"/>
            <a:ext cx="734514" cy="663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546349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4.10594E-6 L 0.65764 -0.3819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-191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3.20074E-6 L 0.26771 -0.275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385" y="-137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45143E-6 L 0.49392 -0.32562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688" y="-162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4.19056E-6 L 0.01111 -0.62673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6" y="-313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79 3.95005E-6 L -0.10711 -0.4440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66" y="-222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4.25532E-7 L -0.18003 -0.43571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10" y="-217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1.11933E-6 L 0.15799 -0.22387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99" y="-111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3.1182E-6 L -0.15417 -0.43651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08" y="-218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4.93987E-6 L -0.00642 -0.65727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0" y="-328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26 0.00301 L 0.01025 -0.3957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9" y="-199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9.25069E-9 L 0.08663 -0.46161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23" y="-230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01758E-6 L -0.78819 -0.44542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410" y="-222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89639E-6 L -0.57744 -0.49653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872" y="-248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1.21184E-6 L -0.07222 -0.57262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11" y="-286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1.66512E-6 L -0.421 -0.44056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059" y="-220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00" y="981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65918" y="3170585"/>
            <a:ext cx="32903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Молодец !</a:t>
            </a:r>
            <a:endParaRPr lang="ru-RU" sz="5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2603" y="6330729"/>
            <a:ext cx="63898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i="1" dirty="0" smtClean="0">
                <a:solidFill>
                  <a:srgbClr val="0070C0"/>
                </a:solidFill>
              </a:rPr>
              <a:t>Фотографии, используемые в презентации из сети интернет.</a:t>
            </a:r>
            <a:endParaRPr lang="ru-RU" sz="1600" i="1" dirty="0">
              <a:solidFill>
                <a:srgbClr val="0070C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47293" y="734677"/>
            <a:ext cx="1368152" cy="150021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8025" y="1281737"/>
            <a:ext cx="1449512" cy="158942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72200" y="655377"/>
            <a:ext cx="1381815" cy="1515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062563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648</TotalTime>
  <Words>93</Words>
  <Application>Microsoft Office PowerPoint</Application>
  <PresentationFormat>Экран (4:3)</PresentationFormat>
  <Paragraphs>20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Официальная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мой нубук</dc:creator>
  <cp:lastModifiedBy>Пользователь</cp:lastModifiedBy>
  <cp:revision>58</cp:revision>
  <cp:lastPrinted>2017-02-14T05:43:52Z</cp:lastPrinted>
  <dcterms:created xsi:type="dcterms:W3CDTF">2016-10-22T10:20:23Z</dcterms:created>
  <dcterms:modified xsi:type="dcterms:W3CDTF">2019-12-08T14:02:46Z</dcterms:modified>
</cp:coreProperties>
</file>