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8689-69BF-4FE6-A838-51D836E261F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13E15-6086-48E4-8745-44D9ABE43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63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8689-69BF-4FE6-A838-51D836E261F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13E15-6086-48E4-8745-44D9ABE43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7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60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565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04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0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83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60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598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63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84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55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34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Теремок</dc:creator>
  <cp:lastModifiedBy>Теремок</cp:lastModifiedBy>
  <cp:revision>1</cp:revision>
  <dcterms:created xsi:type="dcterms:W3CDTF">2019-12-09T18:27:24Z</dcterms:created>
  <dcterms:modified xsi:type="dcterms:W3CDTF">2019-12-09T18:27:24Z</dcterms:modified>
</cp:coreProperties>
</file>