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65" r:id="rId5"/>
    <p:sldId id="267" r:id="rId6"/>
    <p:sldId id="268" r:id="rId7"/>
    <p:sldId id="269" r:id="rId8"/>
    <p:sldId id="270" r:id="rId9"/>
    <p:sldId id="271" r:id="rId10"/>
    <p:sldId id="272" r:id="rId11"/>
    <p:sldId id="274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30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9698-15C7-47A0-B072-94BFB04F5000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FEC10-348F-4FB5-996A-42C88FEB9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920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9698-15C7-47A0-B072-94BFB04F5000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FEC10-348F-4FB5-996A-42C88FEB9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893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9698-15C7-47A0-B072-94BFB04F5000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FEC10-348F-4FB5-996A-42C88FEB9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50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94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73192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DE9EC"/>
                </a:solidFill>
              </a:rPr>
              <a:pPr/>
              <a:t>09.12.2019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033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1349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84336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143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2988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8349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9698-15C7-47A0-B072-94BFB04F5000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FEC10-348F-4FB5-996A-42C88FEB9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0313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DE9EC"/>
                </a:solidFill>
              </a:rPr>
              <a:pPr/>
              <a:t>09.12.2019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405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2967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8353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5851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416832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DE9EC"/>
                </a:solidFill>
              </a:rPr>
              <a:pPr/>
              <a:t>09.12.2019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093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881264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400128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3041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0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9698-15C7-47A0-B072-94BFB04F5000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FEC10-348F-4FB5-996A-42C88FEB9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2532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960033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DE9EC"/>
                </a:solidFill>
              </a:rPr>
              <a:pPr/>
              <a:t>09.12.2019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5961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7643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181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7207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60583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DE9EC"/>
                </a:solidFill>
              </a:rPr>
              <a:pPr/>
              <a:t>09.12.2019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2367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763138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4450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828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9698-15C7-47A0-B072-94BFB04F5000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FEC10-348F-4FB5-996A-42C88FEB9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491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4073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597285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DE9EC"/>
                </a:solidFill>
              </a:rPr>
              <a:pPr/>
              <a:t>09.12.2019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6809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5020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97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9698-15C7-47A0-B072-94BFB04F5000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FEC10-348F-4FB5-996A-42C88FEB9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266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9698-15C7-47A0-B072-94BFB04F5000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FEC10-348F-4FB5-996A-42C88FEB9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846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9698-15C7-47A0-B072-94BFB04F5000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FEC10-348F-4FB5-996A-42C88FEB9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956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9698-15C7-47A0-B072-94BFB04F5000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FEC10-348F-4FB5-996A-42C88FEB9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519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9698-15C7-47A0-B072-94BFB04F5000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FEC10-348F-4FB5-996A-42C88FEB9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515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29698-15C7-47A0-B072-94BFB04F5000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FEC10-348F-4FB5-996A-42C88FEB9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828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23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77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37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                 </a:t>
            </a:r>
            <a:endParaRPr lang="ru-RU" sz="2400" dirty="0">
              <a:latin typeface="-apple-system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572001" y="1124744"/>
            <a:ext cx="4114800" cy="10501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124744"/>
            <a:ext cx="8424936" cy="1525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427984" y="3356959"/>
            <a:ext cx="4536504" cy="28152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Часть 2.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latin typeface="-apple-system"/>
              </a:rPr>
              <a:t>Работу выполнил </a:t>
            </a:r>
          </a:p>
          <a:p>
            <a:pPr marL="0" indent="0">
              <a:buNone/>
            </a:pPr>
            <a:r>
              <a:rPr lang="ru-RU" dirty="0" smtClean="0">
                <a:latin typeface="-apple-system"/>
              </a:rPr>
              <a:t> Румянцев Глеб, 5 </a:t>
            </a:r>
            <a:r>
              <a:rPr lang="ru-RU" dirty="0">
                <a:latin typeface="-apple-system"/>
              </a:rPr>
              <a:t>класс</a:t>
            </a:r>
            <a:endParaRPr lang="ru-RU" dirty="0" smtClean="0">
              <a:latin typeface="-apple-system"/>
            </a:endParaRPr>
          </a:p>
          <a:p>
            <a:r>
              <a:rPr lang="ru-RU" dirty="0" smtClean="0">
                <a:latin typeface="-apple-system"/>
              </a:rPr>
              <a:t>Учитель</a:t>
            </a:r>
          </a:p>
          <a:p>
            <a:pPr marL="0" indent="0">
              <a:buNone/>
            </a:pPr>
            <a:r>
              <a:rPr lang="ru-RU" dirty="0" smtClean="0">
                <a:latin typeface="-apple-system"/>
              </a:rPr>
              <a:t>  Леонтьева Наталья Павловна</a:t>
            </a:r>
            <a:endParaRPr lang="ru-RU" dirty="0">
              <a:latin typeface="-apple-system"/>
            </a:endParaRPr>
          </a:p>
        </p:txBody>
      </p:sp>
      <p:pic>
        <p:nvPicPr>
          <p:cNvPr id="5" name="Picture 2" descr="https://i2.wp.com/pro-kur.ru/wp-content/uploads/2017/12/skazka-chernaya-kurica-ili-podzemnye-zhiteli-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880465"/>
            <a:ext cx="3168352" cy="3291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191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332656"/>
            <a:ext cx="3405064" cy="61206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Они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вошли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в залу. По обеим сторонам висели на стенах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 рыцари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в блестящих латах.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-apple-system"/>
              </a:rPr>
            </a:b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Чернушка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шла впереди на 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цыпочках, а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 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Алёше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велела следовать за 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нею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тихонько-тихонько и ничего не трогать...</a:t>
            </a:r>
            <a:endParaRPr lang="ru-RU" sz="2400" dirty="0">
              <a:latin typeface="-apple-system"/>
            </a:endParaRPr>
          </a:p>
        </p:txBody>
      </p:sp>
      <p:pic>
        <p:nvPicPr>
          <p:cNvPr id="10242" name="Picture 2" descr="Иллюстрация 55 из 63 для Черная курица, или Подземные жители - Антоний Погорельский | Лабиринт - книги. Источник: Ig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60648"/>
            <a:ext cx="482453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54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387444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-apple-system"/>
              </a:rPr>
              <a:t>Когда прошли во вторую комнату,  </a:t>
            </a:r>
            <a:r>
              <a:rPr lang="ru-RU" sz="2800" dirty="0" smtClean="0">
                <a:latin typeface="-apple-system"/>
              </a:rPr>
              <a:t>Алёша </a:t>
            </a:r>
            <a:r>
              <a:rPr lang="ru-RU" sz="2800" dirty="0">
                <a:latin typeface="-apple-system"/>
              </a:rPr>
              <a:t>увидел в золотой клетке серого попугая. </a:t>
            </a:r>
          </a:p>
        </p:txBody>
      </p:sp>
      <p:pic>
        <p:nvPicPr>
          <p:cNvPr id="21506" name="Picture 2" descr="Иллюстрация 52 из 63 для Черная курица, или Подземные жители - Антоний Погорельский | Лабиринт - книги. Источник: Ig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407158" cy="586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60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7" y="116632"/>
            <a:ext cx="4522059" cy="5976664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-apple-system"/>
              </a:rPr>
              <a:t>Проходя мимо кошки, </a:t>
            </a:r>
            <a:r>
              <a:rPr lang="ru-RU" sz="2800" dirty="0" smtClean="0">
                <a:latin typeface="-apple-system"/>
              </a:rPr>
              <a:t>Алёша </a:t>
            </a:r>
            <a:r>
              <a:rPr lang="ru-RU" sz="2800" dirty="0">
                <a:latin typeface="-apple-system"/>
              </a:rPr>
              <a:t>попросил у неё лапки... </a:t>
            </a:r>
            <a:r>
              <a:rPr lang="ru-RU" sz="2800" dirty="0" smtClean="0">
                <a:latin typeface="-apple-system"/>
              </a:rPr>
              <a:t/>
            </a:r>
            <a:br>
              <a:rPr lang="ru-RU" sz="2800" dirty="0" smtClean="0">
                <a:latin typeface="-apple-system"/>
              </a:rPr>
            </a:br>
            <a:r>
              <a:rPr lang="ru-RU" sz="2800" dirty="0" smtClean="0">
                <a:latin typeface="-apple-system"/>
              </a:rPr>
              <a:t>Вдруг </a:t>
            </a:r>
            <a:r>
              <a:rPr lang="ru-RU" sz="2800" dirty="0">
                <a:latin typeface="-apple-system"/>
              </a:rPr>
              <a:t>она громко замяукала, попугай нахохлился и начал громко кричать: «</a:t>
            </a:r>
            <a:r>
              <a:rPr lang="ru-RU" sz="2800" dirty="0" err="1">
                <a:latin typeface="-apple-system"/>
              </a:rPr>
              <a:t>Дуррак</a:t>
            </a:r>
            <a:r>
              <a:rPr lang="ru-RU" sz="2800" dirty="0">
                <a:latin typeface="-apple-system"/>
              </a:rPr>
              <a:t>! </a:t>
            </a:r>
            <a:r>
              <a:rPr lang="ru-RU" sz="2800" dirty="0" err="1">
                <a:latin typeface="-apple-system"/>
              </a:rPr>
              <a:t>дуррак</a:t>
            </a:r>
            <a:r>
              <a:rPr lang="ru-RU" sz="2800" dirty="0">
                <a:latin typeface="-apple-system"/>
              </a:rPr>
              <a:t>!»</a:t>
            </a:r>
            <a:br>
              <a:rPr lang="ru-RU" sz="2800" dirty="0">
                <a:latin typeface="-apple-system"/>
              </a:rPr>
            </a:br>
            <a:endParaRPr lang="ru-RU" sz="2800" dirty="0">
              <a:latin typeface="-apple-system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92" y="476672"/>
            <a:ext cx="4042284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682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" y="4005064"/>
            <a:ext cx="8229600" cy="230425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Со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 стен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соскочили два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рыцаря и бросились на черную курицу. Чернушка подняла хохол, распустила крылья и вдруг сделалась большая-большая, выше рыцарей, и начала с ними сражаться! Рыцари сильно на 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неё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наступали, а она защищалась крыльями и носом.</a:t>
            </a:r>
            <a:endParaRPr lang="ru-RU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5412"/>
            <a:ext cx="7920880" cy="3331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633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274638"/>
            <a:ext cx="3466728" cy="560263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И на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 следующую ночь опять пришла Чернушка.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Они пошли в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 другую залу.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Там было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множество маленьких людей, ростом не 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более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 </a:t>
            </a:r>
            <a:r>
              <a:rPr lang="ru-RU" sz="2400" dirty="0" err="1">
                <a:solidFill>
                  <a:srgbClr val="000000"/>
                </a:solidFill>
                <a:latin typeface="-apple-system"/>
              </a:rPr>
              <a:t>пол-аршина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, в нарядных разноцветных платьях. Они не замечали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Алёши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. </a:t>
            </a:r>
            <a:br>
              <a:rPr lang="ru-RU" sz="2400" dirty="0">
                <a:solidFill>
                  <a:srgbClr val="000000"/>
                </a:solidFill>
                <a:latin typeface="-apple-system"/>
              </a:rPr>
            </a:br>
            <a:endParaRPr lang="ru-RU" sz="2400" dirty="0"/>
          </a:p>
        </p:txBody>
      </p:sp>
      <p:sp>
        <p:nvSpPr>
          <p:cNvPr id="3" name="AutoShape 2" descr="http://img-fotki.yandex.ru/get/6836/157060903.268/0_141df0_f131785c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AutoShape 4" descr="http://img-fotki.yandex.ru/get/6836/157060903.268/0_141df0_f131785c_ori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908550" cy="66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354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394720" cy="581865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-apple-system"/>
              </a:rPr>
              <a:t>Затем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вошёл король и дал ему конопляное семечко за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 то, что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мальчик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спас его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министра, Чернушку.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-apple-system"/>
              </a:rPr>
            </a:b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Алёшу попросили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ничего никому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не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 рассказывать.</a:t>
            </a:r>
            <a:endParaRPr lang="ru-RU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5022850" cy="614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905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420888"/>
            <a:ext cx="3394720" cy="252028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-apple-system"/>
              </a:rPr>
              <a:t>Алёша теперь ничего не учил, но знал уроки.</a:t>
            </a:r>
            <a:br>
              <a:rPr lang="ru-RU" sz="2800" dirty="0">
                <a:latin typeface="-apple-system"/>
              </a:rPr>
            </a:br>
            <a:endParaRPr lang="ru-RU" sz="2800" dirty="0">
              <a:latin typeface="-apple-system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4608512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140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74638"/>
            <a:ext cx="3754760" cy="589066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-apple-system"/>
              </a:rPr>
              <a:t>Алёша </a:t>
            </a:r>
            <a:r>
              <a:rPr lang="ru-RU" sz="2400" dirty="0">
                <a:latin typeface="-apple-system"/>
              </a:rPr>
              <a:t>сделался страшным шалуном. </a:t>
            </a:r>
            <a:r>
              <a:rPr lang="ru-RU" sz="2400" dirty="0" smtClean="0">
                <a:latin typeface="-apple-system"/>
              </a:rPr>
              <a:t/>
            </a:r>
            <a:br>
              <a:rPr lang="ru-RU" sz="2400" dirty="0" smtClean="0">
                <a:latin typeface="-apple-system"/>
              </a:rPr>
            </a:br>
            <a:r>
              <a:rPr lang="ru-RU" sz="2400" dirty="0" smtClean="0">
                <a:latin typeface="-apple-system"/>
              </a:rPr>
              <a:t>Однажды </a:t>
            </a:r>
            <a:r>
              <a:rPr lang="ru-RU" sz="2400" dirty="0">
                <a:latin typeface="-apple-system"/>
              </a:rPr>
              <a:t>учитель, не зная, что с ним делать, задал ему выучить наизусть двадцать страниц к </a:t>
            </a:r>
            <a:r>
              <a:rPr lang="ru-RU" sz="2400" dirty="0" smtClean="0">
                <a:latin typeface="-apple-system"/>
              </a:rPr>
              <a:t>утру </a:t>
            </a:r>
            <a:r>
              <a:rPr lang="ru-RU" sz="2400" dirty="0">
                <a:latin typeface="-apple-system"/>
              </a:rPr>
              <a:t>и надеялся, что он, по крайней мере, в этот день будет смирнее</a:t>
            </a:r>
            <a:r>
              <a:rPr lang="ru-RU" sz="2400" dirty="0" smtClean="0">
                <a:latin typeface="-apple-system"/>
              </a:rPr>
              <a:t>.</a:t>
            </a:r>
            <a:br>
              <a:rPr lang="ru-RU" sz="2400" dirty="0" smtClean="0">
                <a:latin typeface="-apple-system"/>
              </a:rPr>
            </a:br>
            <a:r>
              <a:rPr lang="ru-RU" sz="2400" dirty="0" smtClean="0">
                <a:latin typeface="-apple-system"/>
              </a:rPr>
              <a:t> </a:t>
            </a:r>
            <a:r>
              <a:rPr lang="ru-RU" sz="2400" dirty="0">
                <a:latin typeface="-apple-system"/>
              </a:rPr>
              <a:t>Но </a:t>
            </a:r>
            <a:r>
              <a:rPr lang="ru-RU" sz="2400" dirty="0" smtClean="0">
                <a:latin typeface="-apple-system"/>
              </a:rPr>
              <a:t>мальчик </a:t>
            </a:r>
            <a:r>
              <a:rPr lang="ru-RU" sz="2400" dirty="0">
                <a:latin typeface="-apple-system"/>
              </a:rPr>
              <a:t>в этот день нарочно шалил более обыкновенного. </a:t>
            </a:r>
            <a:br>
              <a:rPr lang="ru-RU" sz="2400" dirty="0">
                <a:latin typeface="-apple-system"/>
              </a:rPr>
            </a:br>
            <a:endParaRPr lang="ru-RU" sz="2400" dirty="0">
              <a:latin typeface="-apple-system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476672"/>
            <a:ext cx="4571554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278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51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Тема Office</vt:lpstr>
      <vt:lpstr>Начальная</vt:lpstr>
      <vt:lpstr>1_Начальная</vt:lpstr>
      <vt:lpstr>2_Начальная</vt:lpstr>
      <vt:lpstr>                       </vt:lpstr>
      <vt:lpstr>Они вошли  в залу. По обеим сторонам висели на стенах рыцари в блестящих латах.  Чернушка шла впереди на цыпочках, а Алёше велела следовать за нею тихонько-тихонько и ничего не трогать...</vt:lpstr>
      <vt:lpstr>Когда прошли во вторую комнату,  Алёша увидел в золотой клетке серого попугая. </vt:lpstr>
      <vt:lpstr>Проходя мимо кошки, Алёша попросил у неё лапки...  Вдруг она громко замяукала, попугай нахохлился и начал громко кричать: «Дуррак! дуррак!» </vt:lpstr>
      <vt:lpstr>Со стен соскочили два рыцаря и бросились на черную курицу. Чернушка подняла хохол, распустила крылья и вдруг сделалась большая-большая, выше рыцарей, и начала с ними сражаться! Рыцари сильно на неё наступали, а она защищалась крыльями и носом.</vt:lpstr>
      <vt:lpstr>И на следующую ночь опять пришла Чернушка. Они пошли в другую залу. Там было множество маленьких людей, ростом не более пол-аршина, в нарядных разноцветных платьях. Они не замечали Алёши.  </vt:lpstr>
      <vt:lpstr>Затем вошёл король и дал ему конопляное семечко за то, что мальчик спас его министра, Чернушку.  Алёшу попросили ничего никому не рассказывать.</vt:lpstr>
      <vt:lpstr>Алёша теперь ничего не учил, но знал уроки. </vt:lpstr>
      <vt:lpstr>Алёша сделался страшным шалуном.  Однажды учитель, не зная, что с ним делать, задал ему выучить наизусть двадцать страниц к утру и надеялся, что он, по крайней мере, в этот день будет смирнее.  Но мальчик в этот день нарочно шалил более обыкновенного.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</dc:title>
  <dc:creator>Пользователь</dc:creator>
  <cp:lastModifiedBy>Пользователь</cp:lastModifiedBy>
  <cp:revision>5</cp:revision>
  <dcterms:created xsi:type="dcterms:W3CDTF">2019-12-09T10:48:27Z</dcterms:created>
  <dcterms:modified xsi:type="dcterms:W3CDTF">2019-12-09T11:44:19Z</dcterms:modified>
</cp:coreProperties>
</file>