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8" r:id="rId1"/>
  </p:sldMasterIdLst>
  <p:sldIdLst>
    <p:sldId id="270" r:id="rId2"/>
    <p:sldId id="256" r:id="rId3"/>
    <p:sldId id="271" r:id="rId4"/>
    <p:sldId id="265" r:id="rId5"/>
    <p:sldId id="266" r:id="rId6"/>
    <p:sldId id="258" r:id="rId7"/>
    <p:sldId id="259" r:id="rId8"/>
    <p:sldId id="260" r:id="rId9"/>
    <p:sldId id="261" r:id="rId10"/>
    <p:sldId id="263" r:id="rId11"/>
    <p:sldId id="268" r:id="rId12"/>
    <p:sldId id="264" r:id="rId13"/>
    <p:sldId id="272" r:id="rId14"/>
    <p:sldId id="269" r:id="rId15"/>
    <p:sldId id="273" r:id="rId16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3200" b="1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3200" b="1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3200" b="1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3200" b="1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990099"/>
    <a:srgbClr val="FFFF66"/>
    <a:srgbClr val="3333FF"/>
    <a:srgbClr val="000000"/>
    <a:srgbClr val="FF33CC"/>
    <a:srgbClr val="FF33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6" autoAdjust="0"/>
    <p:restoredTop sz="94660"/>
  </p:normalViewPr>
  <p:slideViewPr>
    <p:cSldViewPr>
      <p:cViewPr varScale="1">
        <p:scale>
          <a:sx n="81" d="100"/>
          <a:sy n="81" d="100"/>
        </p:scale>
        <p:origin x="-1512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4D4E19-2687-4B13-9BFA-9FE1A2146DBD}" type="doc">
      <dgm:prSet loTypeId="urn:microsoft.com/office/officeart/2005/8/layout/balance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E7CBC8C-CFC7-4EB4-8235-499D8D6A520E}">
      <dgm:prSet phldrT="[Текст]" custT="1"/>
      <dgm:spPr/>
      <dgm:t>
        <a:bodyPr/>
        <a:lstStyle/>
        <a:p>
          <a:r>
            <a:rPr lang="ru-RU" sz="1800" dirty="0" smtClean="0"/>
            <a:t>Кипение воды</a:t>
          </a:r>
          <a:endParaRPr lang="ru-RU" sz="1800" dirty="0"/>
        </a:p>
      </dgm:t>
    </dgm:pt>
    <dgm:pt modelId="{7D1D59E6-498A-4F07-BB91-29146242E215}" type="parTrans" cxnId="{2651C365-D289-4D32-AEF9-14040C7233EC}">
      <dgm:prSet/>
      <dgm:spPr/>
      <dgm:t>
        <a:bodyPr/>
        <a:lstStyle/>
        <a:p>
          <a:endParaRPr lang="ru-RU"/>
        </a:p>
      </dgm:t>
    </dgm:pt>
    <dgm:pt modelId="{741015F6-4FCD-41D2-9764-7F53A1068632}" type="sibTrans" cxnId="{2651C365-D289-4D32-AEF9-14040C7233EC}">
      <dgm:prSet/>
      <dgm:spPr/>
      <dgm:t>
        <a:bodyPr/>
        <a:lstStyle/>
        <a:p>
          <a:endParaRPr lang="ru-RU"/>
        </a:p>
      </dgm:t>
    </dgm:pt>
    <dgm:pt modelId="{2B8D520F-E418-4B6F-8B32-8FC2DFFC8695}">
      <dgm:prSet phldrT="[Текст]" custT="1"/>
      <dgm:spPr/>
      <dgm:t>
        <a:bodyPr/>
        <a:lstStyle/>
        <a:p>
          <a:r>
            <a:rPr lang="ru-RU" sz="1800" dirty="0" smtClean="0"/>
            <a:t>Плавление льда</a:t>
          </a:r>
          <a:endParaRPr lang="ru-RU" sz="1800" dirty="0"/>
        </a:p>
      </dgm:t>
    </dgm:pt>
    <dgm:pt modelId="{9A040CF7-8F38-4F11-8B48-5A4E7BA033B0}" type="parTrans" cxnId="{42535206-9F7D-4338-8671-83193CBAE9CA}">
      <dgm:prSet/>
      <dgm:spPr/>
      <dgm:t>
        <a:bodyPr/>
        <a:lstStyle/>
        <a:p>
          <a:endParaRPr lang="ru-RU"/>
        </a:p>
      </dgm:t>
    </dgm:pt>
    <dgm:pt modelId="{0CE65EEF-31FC-43B5-A458-23EA1A8783BC}" type="sibTrans" cxnId="{42535206-9F7D-4338-8671-83193CBAE9CA}">
      <dgm:prSet/>
      <dgm:spPr/>
      <dgm:t>
        <a:bodyPr/>
        <a:lstStyle/>
        <a:p>
          <a:endParaRPr lang="ru-RU"/>
        </a:p>
      </dgm:t>
    </dgm:pt>
    <dgm:pt modelId="{9F473EC3-17D9-4416-B98F-C0A94BE12567}">
      <dgm:prSet phldrT="[Текст]"/>
      <dgm:spPr/>
      <dgm:t>
        <a:bodyPr/>
        <a:lstStyle/>
        <a:p>
          <a:endParaRPr lang="ru-RU" dirty="0"/>
        </a:p>
      </dgm:t>
    </dgm:pt>
    <dgm:pt modelId="{63DB71C1-AECF-4621-A382-001CFB9E0DB7}" type="parTrans" cxnId="{33C8B900-42FC-4B63-959C-6B2E4F651D30}">
      <dgm:prSet/>
      <dgm:spPr/>
      <dgm:t>
        <a:bodyPr/>
        <a:lstStyle/>
        <a:p>
          <a:endParaRPr lang="ru-RU"/>
        </a:p>
      </dgm:t>
    </dgm:pt>
    <dgm:pt modelId="{0758CFB0-F990-4BAB-8DC5-B6A7234C7837}" type="sibTrans" cxnId="{33C8B900-42FC-4B63-959C-6B2E4F651D30}">
      <dgm:prSet/>
      <dgm:spPr/>
      <dgm:t>
        <a:bodyPr/>
        <a:lstStyle/>
        <a:p>
          <a:endParaRPr lang="ru-RU"/>
        </a:p>
      </dgm:t>
    </dgm:pt>
    <dgm:pt modelId="{B7458E10-BFEC-4DFA-8D0B-2250762DBE0B}">
      <dgm:prSet phldrT="[Текст]" custT="1"/>
      <dgm:spPr/>
      <dgm:t>
        <a:bodyPr/>
        <a:lstStyle/>
        <a:p>
          <a:r>
            <a:rPr lang="ru-RU" sz="1400" dirty="0" smtClean="0"/>
            <a:t>Выделение газа при открытии лимонада</a:t>
          </a:r>
          <a:endParaRPr lang="ru-RU" sz="1400" dirty="0"/>
        </a:p>
      </dgm:t>
    </dgm:pt>
    <dgm:pt modelId="{EE6EB40C-7094-49E1-B30E-D0E5081CD17E}" type="parTrans" cxnId="{EB3C7429-E0A6-4604-AF58-ABB727CC7B68}">
      <dgm:prSet/>
      <dgm:spPr/>
      <dgm:t>
        <a:bodyPr/>
        <a:lstStyle/>
        <a:p>
          <a:endParaRPr lang="ru-RU"/>
        </a:p>
      </dgm:t>
    </dgm:pt>
    <dgm:pt modelId="{EB11551A-2EE3-4982-9280-03E38C0546FB}" type="sibTrans" cxnId="{EB3C7429-E0A6-4604-AF58-ABB727CC7B68}">
      <dgm:prSet/>
      <dgm:spPr/>
      <dgm:t>
        <a:bodyPr/>
        <a:lstStyle/>
        <a:p>
          <a:endParaRPr lang="ru-RU"/>
        </a:p>
      </dgm:t>
    </dgm:pt>
    <dgm:pt modelId="{193BE7D9-A496-499F-9DE0-A81503568EA2}">
      <dgm:prSet phldrT="[Текст]" custT="1"/>
      <dgm:spPr/>
      <dgm:t>
        <a:bodyPr/>
        <a:lstStyle/>
        <a:p>
          <a:r>
            <a:rPr lang="ru-RU" sz="1400" dirty="0" smtClean="0"/>
            <a:t>Появление ржавчины на гвозде</a:t>
          </a:r>
          <a:endParaRPr lang="ru-RU" sz="1400" dirty="0"/>
        </a:p>
      </dgm:t>
    </dgm:pt>
    <dgm:pt modelId="{51A268DF-D53E-4FA1-B84B-6A2111630CB9}" type="parTrans" cxnId="{1AA99DF7-48E8-43E3-8F64-8697E7455918}">
      <dgm:prSet/>
      <dgm:spPr/>
      <dgm:t>
        <a:bodyPr/>
        <a:lstStyle/>
        <a:p>
          <a:endParaRPr lang="ru-RU"/>
        </a:p>
      </dgm:t>
    </dgm:pt>
    <dgm:pt modelId="{3644C4B8-F461-45FA-91B0-9DC185C80970}" type="sibTrans" cxnId="{1AA99DF7-48E8-43E3-8F64-8697E7455918}">
      <dgm:prSet/>
      <dgm:spPr/>
      <dgm:t>
        <a:bodyPr/>
        <a:lstStyle/>
        <a:p>
          <a:endParaRPr lang="ru-RU"/>
        </a:p>
      </dgm:t>
    </dgm:pt>
    <dgm:pt modelId="{886BEEE4-7A40-4EAE-8402-045E5C68C28A}">
      <dgm:prSet phldrT="[Текст]"/>
      <dgm:spPr/>
      <dgm:t>
        <a:bodyPr/>
        <a:lstStyle/>
        <a:p>
          <a:endParaRPr lang="ru-RU" dirty="0"/>
        </a:p>
      </dgm:t>
    </dgm:pt>
    <dgm:pt modelId="{D404C73C-40E5-4378-B7FD-63FA84C4AE99}" type="sibTrans" cxnId="{45344E4B-83BA-4F35-B4BC-2B22B0DC0850}">
      <dgm:prSet/>
      <dgm:spPr/>
      <dgm:t>
        <a:bodyPr/>
        <a:lstStyle/>
        <a:p>
          <a:endParaRPr lang="ru-RU"/>
        </a:p>
      </dgm:t>
    </dgm:pt>
    <dgm:pt modelId="{DAA97D0B-62AE-40B2-A23A-5B1921DD8F95}" type="parTrans" cxnId="{45344E4B-83BA-4F35-B4BC-2B22B0DC0850}">
      <dgm:prSet/>
      <dgm:spPr/>
      <dgm:t>
        <a:bodyPr/>
        <a:lstStyle/>
        <a:p>
          <a:endParaRPr lang="ru-RU"/>
        </a:p>
      </dgm:t>
    </dgm:pt>
    <dgm:pt modelId="{E613BD65-7F01-4475-85E7-98E287F48F64}">
      <dgm:prSet phldrT="[Текст]" custT="1"/>
      <dgm:spPr/>
      <dgm:t>
        <a:bodyPr/>
        <a:lstStyle/>
        <a:p>
          <a:r>
            <a:rPr lang="ru-RU" sz="1600" dirty="0" smtClean="0"/>
            <a:t>Измельчение соли</a:t>
          </a:r>
          <a:endParaRPr lang="ru-RU" sz="1600" dirty="0"/>
        </a:p>
      </dgm:t>
    </dgm:pt>
    <dgm:pt modelId="{9E7E9F54-5B4A-425C-B610-5E9A2A6FF5FB}" type="parTrans" cxnId="{07CEAA11-4488-4642-B69D-10EF4ADA1516}">
      <dgm:prSet/>
      <dgm:spPr/>
      <dgm:t>
        <a:bodyPr/>
        <a:lstStyle/>
        <a:p>
          <a:endParaRPr lang="ru-RU"/>
        </a:p>
      </dgm:t>
    </dgm:pt>
    <dgm:pt modelId="{5FD18E95-D7C1-4F9B-9BC8-685F970A0062}" type="sibTrans" cxnId="{07CEAA11-4488-4642-B69D-10EF4ADA1516}">
      <dgm:prSet/>
      <dgm:spPr/>
      <dgm:t>
        <a:bodyPr/>
        <a:lstStyle/>
        <a:p>
          <a:endParaRPr lang="ru-RU"/>
        </a:p>
      </dgm:t>
    </dgm:pt>
    <dgm:pt modelId="{AD5BA31E-A8E3-496C-9001-3610B47C0B40}">
      <dgm:prSet phldrT="[Текст]" custT="1"/>
      <dgm:spPr/>
      <dgm:t>
        <a:bodyPr/>
        <a:lstStyle/>
        <a:p>
          <a:r>
            <a:rPr lang="ru-RU" sz="1400" dirty="0" smtClean="0"/>
            <a:t>Выделение газа при обработке раны перекисью</a:t>
          </a:r>
          <a:endParaRPr lang="ru-RU" sz="1400" dirty="0"/>
        </a:p>
      </dgm:t>
    </dgm:pt>
    <dgm:pt modelId="{B41889E4-A650-4A32-A293-370C72D1EF70}" type="parTrans" cxnId="{6A7EF974-CA3E-4D12-BDDA-6CBBC00C8293}">
      <dgm:prSet/>
      <dgm:spPr/>
      <dgm:t>
        <a:bodyPr/>
        <a:lstStyle/>
        <a:p>
          <a:endParaRPr lang="ru-RU"/>
        </a:p>
      </dgm:t>
    </dgm:pt>
    <dgm:pt modelId="{C19839CA-C8E0-4D71-8C74-BCE1A9BDA1D5}" type="sibTrans" cxnId="{6A7EF974-CA3E-4D12-BDDA-6CBBC00C8293}">
      <dgm:prSet/>
      <dgm:spPr/>
      <dgm:t>
        <a:bodyPr/>
        <a:lstStyle/>
        <a:p>
          <a:endParaRPr lang="ru-RU"/>
        </a:p>
      </dgm:t>
    </dgm:pt>
    <dgm:pt modelId="{1CCF6DCC-D539-42FF-BBF0-BC47714DDB99}">
      <dgm:prSet phldrT="[Текст]" custT="1"/>
      <dgm:spPr/>
      <dgm:t>
        <a:bodyPr/>
        <a:lstStyle/>
        <a:p>
          <a:r>
            <a:rPr lang="ru-RU" sz="1200" dirty="0" smtClean="0"/>
            <a:t>Появление неприятного запаха из холодильника</a:t>
          </a:r>
          <a:endParaRPr lang="ru-RU" sz="1200" dirty="0"/>
        </a:p>
      </dgm:t>
    </dgm:pt>
    <dgm:pt modelId="{F7E76B9E-E1C2-40FF-9163-D8CBFA1BF530}" type="sibTrans" cxnId="{67FB671D-A23C-478A-8752-B202CF41147D}">
      <dgm:prSet/>
      <dgm:spPr/>
      <dgm:t>
        <a:bodyPr/>
        <a:lstStyle/>
        <a:p>
          <a:endParaRPr lang="ru-RU"/>
        </a:p>
      </dgm:t>
    </dgm:pt>
    <dgm:pt modelId="{2BAEAFFD-D9A2-48C7-AF89-77B467270798}" type="parTrans" cxnId="{67FB671D-A23C-478A-8752-B202CF41147D}">
      <dgm:prSet/>
      <dgm:spPr/>
      <dgm:t>
        <a:bodyPr/>
        <a:lstStyle/>
        <a:p>
          <a:endParaRPr lang="ru-RU"/>
        </a:p>
      </dgm:t>
    </dgm:pt>
    <dgm:pt modelId="{6065E17B-8539-42D1-86DC-03014382442B}" type="pres">
      <dgm:prSet presAssocID="{1A4D4E19-2687-4B13-9BFA-9FE1A2146DBD}" presName="outerComposite" presStyleCnt="0">
        <dgm:presLayoutVars>
          <dgm:chMax val="2"/>
          <dgm:animLvl val="lvl"/>
          <dgm:resizeHandles val="exact"/>
        </dgm:presLayoutVars>
      </dgm:prSet>
      <dgm:spPr/>
    </dgm:pt>
    <dgm:pt modelId="{31998B87-30AD-4242-BDF5-DCAD465611F2}" type="pres">
      <dgm:prSet presAssocID="{1A4D4E19-2687-4B13-9BFA-9FE1A2146DBD}" presName="dummyMaxCanvas" presStyleCnt="0"/>
      <dgm:spPr/>
    </dgm:pt>
    <dgm:pt modelId="{26F11AE9-4D93-48AC-8A66-663DB3F64029}" type="pres">
      <dgm:prSet presAssocID="{1A4D4E19-2687-4B13-9BFA-9FE1A2146DBD}" presName="parentComposite" presStyleCnt="0"/>
      <dgm:spPr/>
    </dgm:pt>
    <dgm:pt modelId="{11502820-688A-4CC6-9EA9-CA039FA86D36}" type="pres">
      <dgm:prSet presAssocID="{1A4D4E19-2687-4B13-9BFA-9FE1A2146DBD}" presName="parent1" presStyleLbl="alignAccFollowNode1" presStyleIdx="0" presStyleCnt="4">
        <dgm:presLayoutVars>
          <dgm:chMax val="4"/>
        </dgm:presLayoutVars>
      </dgm:prSet>
      <dgm:spPr/>
      <dgm:t>
        <a:bodyPr/>
        <a:lstStyle/>
        <a:p>
          <a:endParaRPr lang="ru-RU"/>
        </a:p>
      </dgm:t>
    </dgm:pt>
    <dgm:pt modelId="{3F89306E-5810-463F-9BE0-EC74F48DA8C9}" type="pres">
      <dgm:prSet presAssocID="{1A4D4E19-2687-4B13-9BFA-9FE1A2146DBD}" presName="parent2" presStyleLbl="alignAccFollowNode1" presStyleIdx="1" presStyleCnt="4">
        <dgm:presLayoutVars>
          <dgm:chMax val="4"/>
        </dgm:presLayoutVars>
      </dgm:prSet>
      <dgm:spPr/>
    </dgm:pt>
    <dgm:pt modelId="{91BB8B92-0581-424B-AFF0-5C97A29E2B42}" type="pres">
      <dgm:prSet presAssocID="{1A4D4E19-2687-4B13-9BFA-9FE1A2146DBD}" presName="childrenComposite" presStyleCnt="0"/>
      <dgm:spPr/>
    </dgm:pt>
    <dgm:pt modelId="{2CF7F659-B55D-437F-B84A-02C64DD67649}" type="pres">
      <dgm:prSet presAssocID="{1A4D4E19-2687-4B13-9BFA-9FE1A2146DBD}" presName="dummyMaxCanvas_ChildArea" presStyleCnt="0"/>
      <dgm:spPr/>
    </dgm:pt>
    <dgm:pt modelId="{D4CB757F-F182-4978-874B-838B6D89F659}" type="pres">
      <dgm:prSet presAssocID="{1A4D4E19-2687-4B13-9BFA-9FE1A2146DBD}" presName="fulcrum" presStyleLbl="alignAccFollowNode1" presStyleIdx="2" presStyleCnt="4"/>
      <dgm:spPr/>
    </dgm:pt>
    <dgm:pt modelId="{807C7421-6974-4C4F-9DAD-26DB363A7272}" type="pres">
      <dgm:prSet presAssocID="{1A4D4E19-2687-4B13-9BFA-9FE1A2146DBD}" presName="balance_34" presStyleLbl="alignAccFollowNode1" presStyleIdx="3" presStyleCnt="4">
        <dgm:presLayoutVars>
          <dgm:bulletEnabled val="1"/>
        </dgm:presLayoutVars>
      </dgm:prSet>
      <dgm:spPr/>
    </dgm:pt>
    <dgm:pt modelId="{70D80E47-EEE7-4F67-9543-54A4876A4489}" type="pres">
      <dgm:prSet presAssocID="{1A4D4E19-2687-4B13-9BFA-9FE1A2146DBD}" presName="right_34_1" presStyleLbl="node1" presStyleIdx="0" presStyleCnt="7" custScaleX="1821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CDEB00-DD9F-45F2-94B3-0AA108B291DF}" type="pres">
      <dgm:prSet presAssocID="{1A4D4E19-2687-4B13-9BFA-9FE1A2146DBD}" presName="right_34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354DE9-28DF-4592-BD09-18CAEBE8AC73}" type="pres">
      <dgm:prSet presAssocID="{1A4D4E19-2687-4B13-9BFA-9FE1A2146DBD}" presName="right_34_3" presStyleLbl="node1" presStyleIdx="2" presStyleCnt="7">
        <dgm:presLayoutVars>
          <dgm:bulletEnabled val="1"/>
        </dgm:presLayoutVars>
      </dgm:prSet>
      <dgm:spPr/>
    </dgm:pt>
    <dgm:pt modelId="{097410A9-754C-416F-B5F2-0CA1BE61C539}" type="pres">
      <dgm:prSet presAssocID="{1A4D4E19-2687-4B13-9BFA-9FE1A2146DBD}" presName="right_34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2E3F36-0E95-4557-A0AC-66FE59CFBE7E}" type="pres">
      <dgm:prSet presAssocID="{1A4D4E19-2687-4B13-9BFA-9FE1A2146DBD}" presName="left_34_1" presStyleLbl="node1" presStyleIdx="4" presStyleCnt="7">
        <dgm:presLayoutVars>
          <dgm:bulletEnabled val="1"/>
        </dgm:presLayoutVars>
      </dgm:prSet>
      <dgm:spPr/>
    </dgm:pt>
    <dgm:pt modelId="{F7B2C567-8840-4903-9479-4350C9708F2D}" type="pres">
      <dgm:prSet presAssocID="{1A4D4E19-2687-4B13-9BFA-9FE1A2146DBD}" presName="left_34_2" presStyleLbl="node1" presStyleIdx="5" presStyleCnt="7" custLinFactNeighborX="-26066" custLinFactNeighborY="-29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F5A0AE-DC90-4DCC-9AC7-BE8DB214DD85}" type="pres">
      <dgm:prSet presAssocID="{1A4D4E19-2687-4B13-9BFA-9FE1A2146DBD}" presName="left_34_3" presStyleLbl="node1" presStyleIdx="6" presStyleCnt="7">
        <dgm:presLayoutVars>
          <dgm:bulletEnabled val="1"/>
        </dgm:presLayoutVars>
      </dgm:prSet>
      <dgm:spPr/>
    </dgm:pt>
  </dgm:ptLst>
  <dgm:cxnLst>
    <dgm:cxn modelId="{0F6A9A8F-6666-4E03-B20D-E62D191EE945}" type="presOf" srcId="{2B8D520F-E418-4B6F-8B32-8FC2DFFC8695}" destId="{B0F5A0AE-DC90-4DCC-9AC7-BE8DB214DD85}" srcOrd="0" destOrd="0" presId="urn:microsoft.com/office/officeart/2005/8/layout/balance1"/>
    <dgm:cxn modelId="{1CCBF59D-2FBF-47C2-89E3-679037BC02DF}" type="presOf" srcId="{193BE7D9-A496-499F-9DE0-A81503568EA2}" destId="{4DCDEB00-DD9F-45F2-94B3-0AA108B291DF}" srcOrd="0" destOrd="0" presId="urn:microsoft.com/office/officeart/2005/8/layout/balance1"/>
    <dgm:cxn modelId="{AB5F4EE1-D8B5-41DE-87B6-5E9825B2144A}" type="presOf" srcId="{9F473EC3-17D9-4416-B98F-C0A94BE12567}" destId="{3F89306E-5810-463F-9BE0-EC74F48DA8C9}" srcOrd="0" destOrd="0" presId="urn:microsoft.com/office/officeart/2005/8/layout/balance1"/>
    <dgm:cxn modelId="{33C8B900-42FC-4B63-959C-6B2E4F651D30}" srcId="{1A4D4E19-2687-4B13-9BFA-9FE1A2146DBD}" destId="{9F473EC3-17D9-4416-B98F-C0A94BE12567}" srcOrd="1" destOrd="0" parTransId="{63DB71C1-AECF-4621-A382-001CFB9E0DB7}" sibTransId="{0758CFB0-F990-4BAB-8DC5-B6A7234C7837}"/>
    <dgm:cxn modelId="{A0A4EB0E-EC45-43D4-8C39-3B0F6BAAE7AD}" type="presOf" srcId="{9E7CBC8C-CFC7-4EB4-8235-499D8D6A520E}" destId="{912E3F36-0E95-4557-A0AC-66FE59CFBE7E}" srcOrd="0" destOrd="0" presId="urn:microsoft.com/office/officeart/2005/8/layout/balance1"/>
    <dgm:cxn modelId="{42535206-9F7D-4338-8671-83193CBAE9CA}" srcId="{886BEEE4-7A40-4EAE-8402-045E5C68C28A}" destId="{2B8D520F-E418-4B6F-8B32-8FC2DFFC8695}" srcOrd="2" destOrd="0" parTransId="{9A040CF7-8F38-4F11-8B48-5A4E7BA033B0}" sibTransId="{0CE65EEF-31FC-43B5-A458-23EA1A8783BC}"/>
    <dgm:cxn modelId="{0B456363-0CEC-4624-95CE-B92A8CD6E2A9}" type="presOf" srcId="{886BEEE4-7A40-4EAE-8402-045E5C68C28A}" destId="{11502820-688A-4CC6-9EA9-CA039FA86D36}" srcOrd="0" destOrd="0" presId="urn:microsoft.com/office/officeart/2005/8/layout/balance1"/>
    <dgm:cxn modelId="{E2555E0C-B150-410F-BFE1-B938BF186CB3}" type="presOf" srcId="{1CCF6DCC-D539-42FF-BBF0-BC47714DDB99}" destId="{097410A9-754C-416F-B5F2-0CA1BE61C539}" srcOrd="0" destOrd="0" presId="urn:microsoft.com/office/officeart/2005/8/layout/balance1"/>
    <dgm:cxn modelId="{EB3C7429-E0A6-4604-AF58-ABB727CC7B68}" srcId="{9F473EC3-17D9-4416-B98F-C0A94BE12567}" destId="{B7458E10-BFEC-4DFA-8D0B-2250762DBE0B}" srcOrd="0" destOrd="0" parTransId="{EE6EB40C-7094-49E1-B30E-D0E5081CD17E}" sibTransId="{EB11551A-2EE3-4982-9280-03E38C0546FB}"/>
    <dgm:cxn modelId="{145474E3-B6ED-491B-B225-158E04D315FA}" type="presOf" srcId="{B7458E10-BFEC-4DFA-8D0B-2250762DBE0B}" destId="{70D80E47-EEE7-4F67-9543-54A4876A4489}" srcOrd="0" destOrd="0" presId="urn:microsoft.com/office/officeart/2005/8/layout/balance1"/>
    <dgm:cxn modelId="{6A7EF974-CA3E-4D12-BDDA-6CBBC00C8293}" srcId="{9F473EC3-17D9-4416-B98F-C0A94BE12567}" destId="{AD5BA31E-A8E3-496C-9001-3610B47C0B40}" srcOrd="2" destOrd="0" parTransId="{B41889E4-A650-4A32-A293-370C72D1EF70}" sibTransId="{C19839CA-C8E0-4D71-8C74-BCE1A9BDA1D5}"/>
    <dgm:cxn modelId="{22FAB0B7-03FD-46D3-BAB8-1FB0DDCD6CB8}" type="presOf" srcId="{AD5BA31E-A8E3-496C-9001-3610B47C0B40}" destId="{92354DE9-28DF-4592-BD09-18CAEBE8AC73}" srcOrd="0" destOrd="0" presId="urn:microsoft.com/office/officeart/2005/8/layout/balance1"/>
    <dgm:cxn modelId="{67FB671D-A23C-478A-8752-B202CF41147D}" srcId="{9F473EC3-17D9-4416-B98F-C0A94BE12567}" destId="{1CCF6DCC-D539-42FF-BBF0-BC47714DDB99}" srcOrd="3" destOrd="0" parTransId="{2BAEAFFD-D9A2-48C7-AF89-77B467270798}" sibTransId="{F7E76B9E-E1C2-40FF-9163-D8CBFA1BF530}"/>
    <dgm:cxn modelId="{07CEAA11-4488-4642-B69D-10EF4ADA1516}" srcId="{886BEEE4-7A40-4EAE-8402-045E5C68C28A}" destId="{E613BD65-7F01-4475-85E7-98E287F48F64}" srcOrd="1" destOrd="0" parTransId="{9E7E9F54-5B4A-425C-B610-5E9A2A6FF5FB}" sibTransId="{5FD18E95-D7C1-4F9B-9BC8-685F970A0062}"/>
    <dgm:cxn modelId="{10DCD13E-EC5E-426B-B2EC-7B492DF4CCE5}" type="presOf" srcId="{E613BD65-7F01-4475-85E7-98E287F48F64}" destId="{F7B2C567-8840-4903-9479-4350C9708F2D}" srcOrd="0" destOrd="0" presId="urn:microsoft.com/office/officeart/2005/8/layout/balance1"/>
    <dgm:cxn modelId="{45344E4B-83BA-4F35-B4BC-2B22B0DC0850}" srcId="{1A4D4E19-2687-4B13-9BFA-9FE1A2146DBD}" destId="{886BEEE4-7A40-4EAE-8402-045E5C68C28A}" srcOrd="0" destOrd="0" parTransId="{DAA97D0B-62AE-40B2-A23A-5B1921DD8F95}" sibTransId="{D404C73C-40E5-4378-B7FD-63FA84C4AE99}"/>
    <dgm:cxn modelId="{0AD143A4-9B34-4B93-8682-D93E0EA74FB7}" type="presOf" srcId="{1A4D4E19-2687-4B13-9BFA-9FE1A2146DBD}" destId="{6065E17B-8539-42D1-86DC-03014382442B}" srcOrd="0" destOrd="0" presId="urn:microsoft.com/office/officeart/2005/8/layout/balance1"/>
    <dgm:cxn modelId="{1AA99DF7-48E8-43E3-8F64-8697E7455918}" srcId="{9F473EC3-17D9-4416-B98F-C0A94BE12567}" destId="{193BE7D9-A496-499F-9DE0-A81503568EA2}" srcOrd="1" destOrd="0" parTransId="{51A268DF-D53E-4FA1-B84B-6A2111630CB9}" sibTransId="{3644C4B8-F461-45FA-91B0-9DC185C80970}"/>
    <dgm:cxn modelId="{2651C365-D289-4D32-AEF9-14040C7233EC}" srcId="{886BEEE4-7A40-4EAE-8402-045E5C68C28A}" destId="{9E7CBC8C-CFC7-4EB4-8235-499D8D6A520E}" srcOrd="0" destOrd="0" parTransId="{7D1D59E6-498A-4F07-BB91-29146242E215}" sibTransId="{741015F6-4FCD-41D2-9764-7F53A1068632}"/>
    <dgm:cxn modelId="{208665CF-9341-42F8-BCB6-B72834639AA2}" type="presParOf" srcId="{6065E17B-8539-42D1-86DC-03014382442B}" destId="{31998B87-30AD-4242-BDF5-DCAD465611F2}" srcOrd="0" destOrd="0" presId="urn:microsoft.com/office/officeart/2005/8/layout/balance1"/>
    <dgm:cxn modelId="{22EA1C36-5C5B-4BA4-BDE9-542D9904FA8D}" type="presParOf" srcId="{6065E17B-8539-42D1-86DC-03014382442B}" destId="{26F11AE9-4D93-48AC-8A66-663DB3F64029}" srcOrd="1" destOrd="0" presId="urn:microsoft.com/office/officeart/2005/8/layout/balance1"/>
    <dgm:cxn modelId="{F4E1EB81-4A07-41AB-81AC-6C1D1FE056AB}" type="presParOf" srcId="{26F11AE9-4D93-48AC-8A66-663DB3F64029}" destId="{11502820-688A-4CC6-9EA9-CA039FA86D36}" srcOrd="0" destOrd="0" presId="urn:microsoft.com/office/officeart/2005/8/layout/balance1"/>
    <dgm:cxn modelId="{22A73DF5-3EBF-4E64-8FBF-38541338DC86}" type="presParOf" srcId="{26F11AE9-4D93-48AC-8A66-663DB3F64029}" destId="{3F89306E-5810-463F-9BE0-EC74F48DA8C9}" srcOrd="1" destOrd="0" presId="urn:microsoft.com/office/officeart/2005/8/layout/balance1"/>
    <dgm:cxn modelId="{A129EAD0-1B14-4A40-996B-7B0F4167CCCD}" type="presParOf" srcId="{6065E17B-8539-42D1-86DC-03014382442B}" destId="{91BB8B92-0581-424B-AFF0-5C97A29E2B42}" srcOrd="2" destOrd="0" presId="urn:microsoft.com/office/officeart/2005/8/layout/balance1"/>
    <dgm:cxn modelId="{42437BF0-840D-4943-89BF-A5F6E4CD270E}" type="presParOf" srcId="{91BB8B92-0581-424B-AFF0-5C97A29E2B42}" destId="{2CF7F659-B55D-437F-B84A-02C64DD67649}" srcOrd="0" destOrd="0" presId="urn:microsoft.com/office/officeart/2005/8/layout/balance1"/>
    <dgm:cxn modelId="{31E9A64B-77BC-4C21-95CE-48F30D2FB4FE}" type="presParOf" srcId="{91BB8B92-0581-424B-AFF0-5C97A29E2B42}" destId="{D4CB757F-F182-4978-874B-838B6D89F659}" srcOrd="1" destOrd="0" presId="urn:microsoft.com/office/officeart/2005/8/layout/balance1"/>
    <dgm:cxn modelId="{751468F2-66A9-4B29-AF02-0ABFBBB2FB3D}" type="presParOf" srcId="{91BB8B92-0581-424B-AFF0-5C97A29E2B42}" destId="{807C7421-6974-4C4F-9DAD-26DB363A7272}" srcOrd="2" destOrd="0" presId="urn:microsoft.com/office/officeart/2005/8/layout/balance1"/>
    <dgm:cxn modelId="{DFFB9BB1-06BC-41D2-ACCF-4C3B168E8367}" type="presParOf" srcId="{91BB8B92-0581-424B-AFF0-5C97A29E2B42}" destId="{70D80E47-EEE7-4F67-9543-54A4876A4489}" srcOrd="3" destOrd="0" presId="urn:microsoft.com/office/officeart/2005/8/layout/balance1"/>
    <dgm:cxn modelId="{6AF6916F-135F-4BB4-9E47-7BE7B4E9D29B}" type="presParOf" srcId="{91BB8B92-0581-424B-AFF0-5C97A29E2B42}" destId="{4DCDEB00-DD9F-45F2-94B3-0AA108B291DF}" srcOrd="4" destOrd="0" presId="urn:microsoft.com/office/officeart/2005/8/layout/balance1"/>
    <dgm:cxn modelId="{994CBE04-F2FD-4D9F-AF04-9FCFC9DCBEBC}" type="presParOf" srcId="{91BB8B92-0581-424B-AFF0-5C97A29E2B42}" destId="{92354DE9-28DF-4592-BD09-18CAEBE8AC73}" srcOrd="5" destOrd="0" presId="urn:microsoft.com/office/officeart/2005/8/layout/balance1"/>
    <dgm:cxn modelId="{98C5DA03-D85A-4EAA-9306-FC34190DDF49}" type="presParOf" srcId="{91BB8B92-0581-424B-AFF0-5C97A29E2B42}" destId="{097410A9-754C-416F-B5F2-0CA1BE61C539}" srcOrd="6" destOrd="0" presId="urn:microsoft.com/office/officeart/2005/8/layout/balance1"/>
    <dgm:cxn modelId="{868A479E-7B5E-4924-8C20-1F5D9F850380}" type="presParOf" srcId="{91BB8B92-0581-424B-AFF0-5C97A29E2B42}" destId="{912E3F36-0E95-4557-A0AC-66FE59CFBE7E}" srcOrd="7" destOrd="0" presId="urn:microsoft.com/office/officeart/2005/8/layout/balance1"/>
    <dgm:cxn modelId="{A2A7B9EC-4031-40B3-BDAC-916285E6C83C}" type="presParOf" srcId="{91BB8B92-0581-424B-AFF0-5C97A29E2B42}" destId="{F7B2C567-8840-4903-9479-4350C9708F2D}" srcOrd="8" destOrd="0" presId="urn:microsoft.com/office/officeart/2005/8/layout/balance1"/>
    <dgm:cxn modelId="{70AAD467-AA68-47FC-B2FF-E029CC85CD28}" type="presParOf" srcId="{91BB8B92-0581-424B-AFF0-5C97A29E2B42}" destId="{B0F5A0AE-DC90-4DCC-9AC7-BE8DB214DD85}" srcOrd="9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BC222A2-B6CD-4CA7-AC5A-011A1890E4E9}" type="doc">
      <dgm:prSet loTypeId="urn:microsoft.com/office/officeart/2005/8/layout/vList3#1" loCatId="list" qsTypeId="urn:microsoft.com/office/officeart/2005/8/quickstyle/simple1" qsCatId="simple" csTypeId="urn:microsoft.com/office/officeart/2005/8/colors/accent1_2" csCatId="accent1" phldr="1"/>
      <dgm:spPr/>
    </dgm:pt>
    <dgm:pt modelId="{630B29CC-0E17-4387-95CF-9841F5B5559B}">
      <dgm:prSet phldrT="[Текст]" custT="1"/>
      <dgm:spPr/>
      <dgm:t>
        <a:bodyPr/>
        <a:lstStyle/>
        <a:p>
          <a:r>
            <a:rPr lang="ru-RU" sz="2000" b="1" dirty="0" smtClean="0"/>
            <a:t>Дробление сахара</a:t>
          </a:r>
          <a:endParaRPr lang="ru-RU" sz="2000" b="1" dirty="0"/>
        </a:p>
      </dgm:t>
    </dgm:pt>
    <dgm:pt modelId="{16A9198B-198A-4969-B6A2-1B40D22FC173}" type="parTrans" cxnId="{AE6EA8FB-5A1C-4B00-AF77-DC9EEC9F1D6D}">
      <dgm:prSet/>
      <dgm:spPr/>
      <dgm:t>
        <a:bodyPr/>
        <a:lstStyle/>
        <a:p>
          <a:endParaRPr lang="ru-RU"/>
        </a:p>
      </dgm:t>
    </dgm:pt>
    <dgm:pt modelId="{CAE337CF-DFEE-4A5B-88AF-D117800FFA4A}" type="sibTrans" cxnId="{AE6EA8FB-5A1C-4B00-AF77-DC9EEC9F1D6D}">
      <dgm:prSet/>
      <dgm:spPr/>
      <dgm:t>
        <a:bodyPr/>
        <a:lstStyle/>
        <a:p>
          <a:endParaRPr lang="ru-RU"/>
        </a:p>
      </dgm:t>
    </dgm:pt>
    <dgm:pt modelId="{A0AE733E-74FC-4959-A8F7-14A7676525FE}">
      <dgm:prSet phldrT="[Текст]" custT="1"/>
      <dgm:spPr/>
      <dgm:t>
        <a:bodyPr/>
        <a:lstStyle/>
        <a:p>
          <a:r>
            <a:rPr lang="ru-RU" sz="2000" b="1" dirty="0" smtClean="0"/>
            <a:t>Испарение воды</a:t>
          </a:r>
          <a:endParaRPr lang="ru-RU" sz="2000" b="1" dirty="0"/>
        </a:p>
      </dgm:t>
    </dgm:pt>
    <dgm:pt modelId="{F03154FC-03CA-47B2-8A7A-A1BC604D78D7}" type="parTrans" cxnId="{2A5F3906-A768-4574-9E3C-3CA70D66D004}">
      <dgm:prSet/>
      <dgm:spPr/>
      <dgm:t>
        <a:bodyPr/>
        <a:lstStyle/>
        <a:p>
          <a:endParaRPr lang="ru-RU"/>
        </a:p>
      </dgm:t>
    </dgm:pt>
    <dgm:pt modelId="{A170FD1D-D51A-4883-BBF0-36602ADE4F2D}" type="sibTrans" cxnId="{2A5F3906-A768-4574-9E3C-3CA70D66D004}">
      <dgm:prSet/>
      <dgm:spPr/>
      <dgm:t>
        <a:bodyPr/>
        <a:lstStyle/>
        <a:p>
          <a:endParaRPr lang="ru-RU"/>
        </a:p>
      </dgm:t>
    </dgm:pt>
    <dgm:pt modelId="{E2A033FE-2682-4738-A5D2-92E54988B806}">
      <dgm:prSet phldrT="[Текст]" custT="1"/>
      <dgm:spPr/>
      <dgm:t>
        <a:bodyPr/>
        <a:lstStyle/>
        <a:p>
          <a:r>
            <a:rPr lang="ru-RU" sz="2000" b="1" dirty="0" smtClean="0"/>
            <a:t>Сгибание гвоздя</a:t>
          </a:r>
          <a:endParaRPr lang="ru-RU" sz="2000" b="1" dirty="0"/>
        </a:p>
      </dgm:t>
    </dgm:pt>
    <dgm:pt modelId="{128D745D-E7ED-4429-8522-EBEA70433D14}" type="parTrans" cxnId="{81F46AE5-CDFB-456F-8850-66230267192B}">
      <dgm:prSet/>
      <dgm:spPr/>
      <dgm:t>
        <a:bodyPr/>
        <a:lstStyle/>
        <a:p>
          <a:endParaRPr lang="ru-RU"/>
        </a:p>
      </dgm:t>
    </dgm:pt>
    <dgm:pt modelId="{DFED3C38-6E65-4F5C-943C-C2282DCE27C1}" type="sibTrans" cxnId="{81F46AE5-CDFB-456F-8850-66230267192B}">
      <dgm:prSet/>
      <dgm:spPr/>
      <dgm:t>
        <a:bodyPr/>
        <a:lstStyle/>
        <a:p>
          <a:endParaRPr lang="ru-RU"/>
        </a:p>
      </dgm:t>
    </dgm:pt>
    <dgm:pt modelId="{CD12B6E2-FA3A-4B70-8E87-F4246C4B32F8}">
      <dgm:prSet phldrT="[Текст]" custT="1"/>
      <dgm:spPr/>
      <dgm:t>
        <a:bodyPr/>
        <a:lstStyle/>
        <a:p>
          <a:r>
            <a:rPr lang="ru-RU" sz="2000" b="1" dirty="0" smtClean="0"/>
            <a:t>Таяние мороженого</a:t>
          </a:r>
          <a:endParaRPr lang="ru-RU" sz="2000" b="1" dirty="0"/>
        </a:p>
      </dgm:t>
    </dgm:pt>
    <dgm:pt modelId="{72616186-9D02-4AAD-80F9-FEF755613E07}" type="parTrans" cxnId="{09BA9398-7DA9-4DC2-802F-7D4FF1A09221}">
      <dgm:prSet/>
      <dgm:spPr/>
      <dgm:t>
        <a:bodyPr/>
        <a:lstStyle/>
        <a:p>
          <a:endParaRPr lang="ru-RU"/>
        </a:p>
      </dgm:t>
    </dgm:pt>
    <dgm:pt modelId="{292E718C-9DDB-4CD8-996E-F66FB424D7B0}" type="sibTrans" cxnId="{09BA9398-7DA9-4DC2-802F-7D4FF1A09221}">
      <dgm:prSet/>
      <dgm:spPr/>
      <dgm:t>
        <a:bodyPr/>
        <a:lstStyle/>
        <a:p>
          <a:endParaRPr lang="ru-RU"/>
        </a:p>
      </dgm:t>
    </dgm:pt>
    <dgm:pt modelId="{E33B4507-EC05-4F61-9912-3093589FF3B5}">
      <dgm:prSet phldrT="[Текст]" custT="1"/>
      <dgm:spPr/>
      <dgm:t>
        <a:bodyPr/>
        <a:lstStyle/>
        <a:p>
          <a:r>
            <a:rPr lang="ru-RU" sz="2000" b="1" dirty="0" smtClean="0"/>
            <a:t>Растворение сахара</a:t>
          </a:r>
          <a:endParaRPr lang="ru-RU" sz="2000" b="1" dirty="0"/>
        </a:p>
      </dgm:t>
    </dgm:pt>
    <dgm:pt modelId="{220FC39B-8016-40E1-B5BB-9C1D2C954F8F}" type="parTrans" cxnId="{F835ABF7-1E7B-4605-A33B-E2B81BDA5F75}">
      <dgm:prSet/>
      <dgm:spPr/>
      <dgm:t>
        <a:bodyPr/>
        <a:lstStyle/>
        <a:p>
          <a:endParaRPr lang="ru-RU"/>
        </a:p>
      </dgm:t>
    </dgm:pt>
    <dgm:pt modelId="{50EB12B1-507C-4913-958F-7A8CCA22601B}" type="sibTrans" cxnId="{F835ABF7-1E7B-4605-A33B-E2B81BDA5F75}">
      <dgm:prSet/>
      <dgm:spPr/>
      <dgm:t>
        <a:bodyPr/>
        <a:lstStyle/>
        <a:p>
          <a:endParaRPr lang="ru-RU"/>
        </a:p>
      </dgm:t>
    </dgm:pt>
    <dgm:pt modelId="{2B89A428-4F8A-428B-868E-24BB87ACDEBB}">
      <dgm:prSet phldrT="[Текст]" custT="1"/>
      <dgm:spPr/>
      <dgm:t>
        <a:bodyPr/>
        <a:lstStyle/>
        <a:p>
          <a:r>
            <a:rPr lang="ru-RU" sz="2000" b="1" dirty="0" smtClean="0"/>
            <a:t>Нагревание вольфрамовой</a:t>
          </a:r>
        </a:p>
        <a:p>
          <a:r>
            <a:rPr lang="ru-RU" sz="2000" b="1" dirty="0" smtClean="0"/>
            <a:t>проволоки</a:t>
          </a:r>
          <a:endParaRPr lang="ru-RU" sz="2000" b="1" dirty="0"/>
        </a:p>
      </dgm:t>
    </dgm:pt>
    <dgm:pt modelId="{E34D2729-C13A-451C-AD82-19A668D0AE4A}" type="parTrans" cxnId="{E935BED2-FB8D-49C7-BC70-9C23EBE310C1}">
      <dgm:prSet/>
      <dgm:spPr/>
      <dgm:t>
        <a:bodyPr/>
        <a:lstStyle/>
        <a:p>
          <a:endParaRPr lang="ru-RU"/>
        </a:p>
      </dgm:t>
    </dgm:pt>
    <dgm:pt modelId="{7E657F0E-25BF-4BDD-AEF1-11F7C692A51A}" type="sibTrans" cxnId="{E935BED2-FB8D-49C7-BC70-9C23EBE310C1}">
      <dgm:prSet/>
      <dgm:spPr/>
      <dgm:t>
        <a:bodyPr/>
        <a:lstStyle/>
        <a:p>
          <a:endParaRPr lang="ru-RU"/>
        </a:p>
      </dgm:t>
    </dgm:pt>
    <dgm:pt modelId="{6BC93CA4-687C-4678-A8D8-D4F2B9D667A6}">
      <dgm:prSet phldrT="[Текст]" custT="1"/>
      <dgm:spPr/>
      <dgm:t>
        <a:bodyPr/>
        <a:lstStyle/>
        <a:p>
          <a:r>
            <a:rPr lang="ru-RU" sz="2000" b="1" dirty="0" smtClean="0"/>
            <a:t>Проволока сплющивается</a:t>
          </a:r>
          <a:endParaRPr lang="ru-RU" sz="2000" b="1" dirty="0"/>
        </a:p>
      </dgm:t>
    </dgm:pt>
    <dgm:pt modelId="{35F993BD-CCA4-4EB8-AAFD-29ECA432988D}" type="parTrans" cxnId="{BA31DA06-A526-4948-89E2-2B8B0FFB84D9}">
      <dgm:prSet/>
      <dgm:spPr/>
      <dgm:t>
        <a:bodyPr/>
        <a:lstStyle/>
        <a:p>
          <a:endParaRPr lang="ru-RU"/>
        </a:p>
      </dgm:t>
    </dgm:pt>
    <dgm:pt modelId="{2DF72C85-9E6B-4F89-AD38-87B14D389689}" type="sibTrans" cxnId="{BA31DA06-A526-4948-89E2-2B8B0FFB84D9}">
      <dgm:prSet/>
      <dgm:spPr/>
      <dgm:t>
        <a:bodyPr/>
        <a:lstStyle/>
        <a:p>
          <a:endParaRPr lang="ru-RU"/>
        </a:p>
      </dgm:t>
    </dgm:pt>
    <dgm:pt modelId="{9B57FA10-9056-4728-9CB3-533885A2E765}" type="pres">
      <dgm:prSet presAssocID="{DBC222A2-B6CD-4CA7-AC5A-011A1890E4E9}" presName="linearFlow" presStyleCnt="0">
        <dgm:presLayoutVars>
          <dgm:dir/>
          <dgm:resizeHandles val="exact"/>
        </dgm:presLayoutVars>
      </dgm:prSet>
      <dgm:spPr/>
    </dgm:pt>
    <dgm:pt modelId="{4378C61F-FE60-4282-976A-5BD5081A756E}" type="pres">
      <dgm:prSet presAssocID="{630B29CC-0E17-4387-95CF-9841F5B5559B}" presName="composite" presStyleCnt="0"/>
      <dgm:spPr/>
    </dgm:pt>
    <dgm:pt modelId="{84865520-54E2-4709-BB59-FE6DDAFE4ACB}" type="pres">
      <dgm:prSet presAssocID="{630B29CC-0E17-4387-95CF-9841F5B5559B}" presName="imgShp" presStyleLbl="fgImgPlace1" presStyleIdx="0" presStyleCnt="7" custLinFactNeighborX="43" custLinFactNeighborY="-35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0102A429-2BA8-4942-8874-9B887DE3BAAF}" type="pres">
      <dgm:prSet presAssocID="{630B29CC-0E17-4387-95CF-9841F5B5559B}" presName="txShp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1C51C1-7127-4A48-8AD8-5B2FD82E9BF6}" type="pres">
      <dgm:prSet presAssocID="{CAE337CF-DFEE-4A5B-88AF-D117800FFA4A}" presName="spacing" presStyleCnt="0"/>
      <dgm:spPr/>
    </dgm:pt>
    <dgm:pt modelId="{F9A052A5-9AEC-40AA-B64A-776D374998EF}" type="pres">
      <dgm:prSet presAssocID="{A0AE733E-74FC-4959-A8F7-14A7676525FE}" presName="composite" presStyleCnt="0"/>
      <dgm:spPr/>
    </dgm:pt>
    <dgm:pt modelId="{35BA267A-9BED-412D-A392-9290B0EEA13E}" type="pres">
      <dgm:prSet presAssocID="{A0AE733E-74FC-4959-A8F7-14A7676525FE}" presName="imgShp" presStyleLbl="fgImgPlace1" presStyleIdx="1" presStyleCnt="7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5D177427-56AF-4654-953D-9F943F43B2E1}" type="pres">
      <dgm:prSet presAssocID="{A0AE733E-74FC-4959-A8F7-14A7676525FE}" presName="txShp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CB110D-2B16-4A85-B954-08717D4DB539}" type="pres">
      <dgm:prSet presAssocID="{A170FD1D-D51A-4883-BBF0-36602ADE4F2D}" presName="spacing" presStyleCnt="0"/>
      <dgm:spPr/>
    </dgm:pt>
    <dgm:pt modelId="{61875DCA-0581-42EC-A432-01A15D13CEF7}" type="pres">
      <dgm:prSet presAssocID="{E2A033FE-2682-4738-A5D2-92E54988B806}" presName="composite" presStyleCnt="0"/>
      <dgm:spPr/>
    </dgm:pt>
    <dgm:pt modelId="{B7D5FB0E-6603-4FDD-B2D2-7B5A828024C5}" type="pres">
      <dgm:prSet presAssocID="{E2A033FE-2682-4738-A5D2-92E54988B806}" presName="imgShp" presStyleLbl="fgImgPlace1" presStyleIdx="2" presStyleCnt="7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9070E37A-413C-4BFA-BE51-24390452422E}" type="pres">
      <dgm:prSet presAssocID="{E2A033FE-2682-4738-A5D2-92E54988B806}" presName="txShp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6AA9C1-C53E-4D05-88B0-CA5F380EF75B}" type="pres">
      <dgm:prSet presAssocID="{DFED3C38-6E65-4F5C-943C-C2282DCE27C1}" presName="spacing" presStyleCnt="0"/>
      <dgm:spPr/>
    </dgm:pt>
    <dgm:pt modelId="{7149141D-5F8F-4D6E-B34E-3C3C5695C955}" type="pres">
      <dgm:prSet presAssocID="{CD12B6E2-FA3A-4B70-8E87-F4246C4B32F8}" presName="composite" presStyleCnt="0"/>
      <dgm:spPr/>
    </dgm:pt>
    <dgm:pt modelId="{58D12351-7C6F-4F4C-AF5D-8349D573AFD9}" type="pres">
      <dgm:prSet presAssocID="{CD12B6E2-FA3A-4B70-8E87-F4246C4B32F8}" presName="imgShp" presStyleLbl="fgImgPlace1" presStyleIdx="3" presStyleCnt="7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A7DFF0D7-60E3-41A1-94C4-4A335564EDA2}" type="pres">
      <dgm:prSet presAssocID="{CD12B6E2-FA3A-4B70-8E87-F4246C4B32F8}" presName="txShp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39AA80-31CD-48F8-ABAE-EC67EF7F9FDC}" type="pres">
      <dgm:prSet presAssocID="{292E718C-9DDB-4CD8-996E-F66FB424D7B0}" presName="spacing" presStyleCnt="0"/>
      <dgm:spPr/>
    </dgm:pt>
    <dgm:pt modelId="{8C2B07F7-BE54-4A65-81F1-29994349212E}" type="pres">
      <dgm:prSet presAssocID="{E33B4507-EC05-4F61-9912-3093589FF3B5}" presName="composite" presStyleCnt="0"/>
      <dgm:spPr/>
    </dgm:pt>
    <dgm:pt modelId="{3EBA5440-0DA4-440D-AC57-162E5DF85FDF}" type="pres">
      <dgm:prSet presAssocID="{E33B4507-EC05-4F61-9912-3093589FF3B5}" presName="imgShp" presStyleLbl="fgImgPlace1" presStyleIdx="4" presStyleCnt="7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79B075BB-6431-451B-ABEC-7534AF261DE5}" type="pres">
      <dgm:prSet presAssocID="{E33B4507-EC05-4F61-9912-3093589FF3B5}" presName="txShp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C17AE7-61D5-4A04-81CB-E53AE33BD1A8}" type="pres">
      <dgm:prSet presAssocID="{50EB12B1-507C-4913-958F-7A8CCA22601B}" presName="spacing" presStyleCnt="0"/>
      <dgm:spPr/>
    </dgm:pt>
    <dgm:pt modelId="{D5D1FBE5-A2D6-4328-B4A2-14100B834B93}" type="pres">
      <dgm:prSet presAssocID="{2B89A428-4F8A-428B-868E-24BB87ACDEBB}" presName="composite" presStyleCnt="0"/>
      <dgm:spPr/>
    </dgm:pt>
    <dgm:pt modelId="{817B2E88-98E7-48AA-A99F-F829481E15BF}" type="pres">
      <dgm:prSet presAssocID="{2B89A428-4F8A-428B-868E-24BB87ACDEBB}" presName="imgShp" presStyleLbl="fgImgPlace1" presStyleIdx="5" presStyleCnt="7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</dgm:pt>
    <dgm:pt modelId="{A3B31BD8-121F-420B-9F3C-49C167693F3C}" type="pres">
      <dgm:prSet presAssocID="{2B89A428-4F8A-428B-868E-24BB87ACDEBB}" presName="txShp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59F690-4179-44E6-83B4-3FA96D47BCF8}" type="pres">
      <dgm:prSet presAssocID="{7E657F0E-25BF-4BDD-AEF1-11F7C692A51A}" presName="spacing" presStyleCnt="0"/>
      <dgm:spPr/>
    </dgm:pt>
    <dgm:pt modelId="{0DDFE2A4-7C32-406A-92A4-5D04CF5104CA}" type="pres">
      <dgm:prSet presAssocID="{6BC93CA4-687C-4678-A8D8-D4F2B9D667A6}" presName="composite" presStyleCnt="0"/>
      <dgm:spPr/>
    </dgm:pt>
    <dgm:pt modelId="{11A5F0C2-4629-405C-B625-6CE10C6C89DD}" type="pres">
      <dgm:prSet presAssocID="{6BC93CA4-687C-4678-A8D8-D4F2B9D667A6}" presName="imgShp" presStyleLbl="fgImgPlace1" presStyleIdx="6" presStyleCnt="7"/>
      <dgm:spPr>
        <a:blipFill rotWithShape="0">
          <a:blip xmlns:r="http://schemas.openxmlformats.org/officeDocument/2006/relationships" r:embed="rId7"/>
          <a:stretch>
            <a:fillRect/>
          </a:stretch>
        </a:blipFill>
      </dgm:spPr>
    </dgm:pt>
    <dgm:pt modelId="{C3BA88A8-4269-4CD9-8186-6EE69E486EA3}" type="pres">
      <dgm:prSet presAssocID="{6BC93CA4-687C-4678-A8D8-D4F2B9D667A6}" presName="txShp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9BDA57C-452D-49E5-9450-077891D52298}" type="presOf" srcId="{E33B4507-EC05-4F61-9912-3093589FF3B5}" destId="{79B075BB-6431-451B-ABEC-7534AF261DE5}" srcOrd="0" destOrd="0" presId="urn:microsoft.com/office/officeart/2005/8/layout/vList3#1"/>
    <dgm:cxn modelId="{AE6EA8FB-5A1C-4B00-AF77-DC9EEC9F1D6D}" srcId="{DBC222A2-B6CD-4CA7-AC5A-011A1890E4E9}" destId="{630B29CC-0E17-4387-95CF-9841F5B5559B}" srcOrd="0" destOrd="0" parTransId="{16A9198B-198A-4969-B6A2-1B40D22FC173}" sibTransId="{CAE337CF-DFEE-4A5B-88AF-D117800FFA4A}"/>
    <dgm:cxn modelId="{81F46AE5-CDFB-456F-8850-66230267192B}" srcId="{DBC222A2-B6CD-4CA7-AC5A-011A1890E4E9}" destId="{E2A033FE-2682-4738-A5D2-92E54988B806}" srcOrd="2" destOrd="0" parTransId="{128D745D-E7ED-4429-8522-EBEA70433D14}" sibTransId="{DFED3C38-6E65-4F5C-943C-C2282DCE27C1}"/>
    <dgm:cxn modelId="{BA31DA06-A526-4948-89E2-2B8B0FFB84D9}" srcId="{DBC222A2-B6CD-4CA7-AC5A-011A1890E4E9}" destId="{6BC93CA4-687C-4678-A8D8-D4F2B9D667A6}" srcOrd="6" destOrd="0" parTransId="{35F993BD-CCA4-4EB8-AAFD-29ECA432988D}" sibTransId="{2DF72C85-9E6B-4F89-AD38-87B14D389689}"/>
    <dgm:cxn modelId="{08F586E2-61CD-4488-83AD-B162F42D425C}" type="presOf" srcId="{6BC93CA4-687C-4678-A8D8-D4F2B9D667A6}" destId="{C3BA88A8-4269-4CD9-8186-6EE69E486EA3}" srcOrd="0" destOrd="0" presId="urn:microsoft.com/office/officeart/2005/8/layout/vList3#1"/>
    <dgm:cxn modelId="{AE519B80-6A20-4F8A-B741-61AFE39E9627}" type="presOf" srcId="{630B29CC-0E17-4387-95CF-9841F5B5559B}" destId="{0102A429-2BA8-4942-8874-9B887DE3BAAF}" srcOrd="0" destOrd="0" presId="urn:microsoft.com/office/officeart/2005/8/layout/vList3#1"/>
    <dgm:cxn modelId="{6C642876-36CE-429E-A701-35EEF4FF1696}" type="presOf" srcId="{E2A033FE-2682-4738-A5D2-92E54988B806}" destId="{9070E37A-413C-4BFA-BE51-24390452422E}" srcOrd="0" destOrd="0" presId="urn:microsoft.com/office/officeart/2005/8/layout/vList3#1"/>
    <dgm:cxn modelId="{09BA9398-7DA9-4DC2-802F-7D4FF1A09221}" srcId="{DBC222A2-B6CD-4CA7-AC5A-011A1890E4E9}" destId="{CD12B6E2-FA3A-4B70-8E87-F4246C4B32F8}" srcOrd="3" destOrd="0" parTransId="{72616186-9D02-4AAD-80F9-FEF755613E07}" sibTransId="{292E718C-9DDB-4CD8-996E-F66FB424D7B0}"/>
    <dgm:cxn modelId="{C2B7666B-3BA6-48A8-987E-59741D14FFE2}" type="presOf" srcId="{2B89A428-4F8A-428B-868E-24BB87ACDEBB}" destId="{A3B31BD8-121F-420B-9F3C-49C167693F3C}" srcOrd="0" destOrd="0" presId="urn:microsoft.com/office/officeart/2005/8/layout/vList3#1"/>
    <dgm:cxn modelId="{E935BED2-FB8D-49C7-BC70-9C23EBE310C1}" srcId="{DBC222A2-B6CD-4CA7-AC5A-011A1890E4E9}" destId="{2B89A428-4F8A-428B-868E-24BB87ACDEBB}" srcOrd="5" destOrd="0" parTransId="{E34D2729-C13A-451C-AD82-19A668D0AE4A}" sibTransId="{7E657F0E-25BF-4BDD-AEF1-11F7C692A51A}"/>
    <dgm:cxn modelId="{17F80BC3-6171-4E0C-9D8E-28E73625B57E}" type="presOf" srcId="{A0AE733E-74FC-4959-A8F7-14A7676525FE}" destId="{5D177427-56AF-4654-953D-9F943F43B2E1}" srcOrd="0" destOrd="0" presId="urn:microsoft.com/office/officeart/2005/8/layout/vList3#1"/>
    <dgm:cxn modelId="{80D8B4D6-C327-44CD-968F-944AA1E8F064}" type="presOf" srcId="{CD12B6E2-FA3A-4B70-8E87-F4246C4B32F8}" destId="{A7DFF0D7-60E3-41A1-94C4-4A335564EDA2}" srcOrd="0" destOrd="0" presId="urn:microsoft.com/office/officeart/2005/8/layout/vList3#1"/>
    <dgm:cxn modelId="{14A90DF1-96DB-40BE-8625-C06AD2317C20}" type="presOf" srcId="{DBC222A2-B6CD-4CA7-AC5A-011A1890E4E9}" destId="{9B57FA10-9056-4728-9CB3-533885A2E765}" srcOrd="0" destOrd="0" presId="urn:microsoft.com/office/officeart/2005/8/layout/vList3#1"/>
    <dgm:cxn modelId="{F835ABF7-1E7B-4605-A33B-E2B81BDA5F75}" srcId="{DBC222A2-B6CD-4CA7-AC5A-011A1890E4E9}" destId="{E33B4507-EC05-4F61-9912-3093589FF3B5}" srcOrd="4" destOrd="0" parTransId="{220FC39B-8016-40E1-B5BB-9C1D2C954F8F}" sibTransId="{50EB12B1-507C-4913-958F-7A8CCA22601B}"/>
    <dgm:cxn modelId="{2A5F3906-A768-4574-9E3C-3CA70D66D004}" srcId="{DBC222A2-B6CD-4CA7-AC5A-011A1890E4E9}" destId="{A0AE733E-74FC-4959-A8F7-14A7676525FE}" srcOrd="1" destOrd="0" parTransId="{F03154FC-03CA-47B2-8A7A-A1BC604D78D7}" sibTransId="{A170FD1D-D51A-4883-BBF0-36602ADE4F2D}"/>
    <dgm:cxn modelId="{0ABEDB58-5BF2-44B2-9FE6-A07DADC33F85}" type="presParOf" srcId="{9B57FA10-9056-4728-9CB3-533885A2E765}" destId="{4378C61F-FE60-4282-976A-5BD5081A756E}" srcOrd="0" destOrd="0" presId="urn:microsoft.com/office/officeart/2005/8/layout/vList3#1"/>
    <dgm:cxn modelId="{224343C4-174A-4F76-925C-7F6907F60E20}" type="presParOf" srcId="{4378C61F-FE60-4282-976A-5BD5081A756E}" destId="{84865520-54E2-4709-BB59-FE6DDAFE4ACB}" srcOrd="0" destOrd="0" presId="urn:microsoft.com/office/officeart/2005/8/layout/vList3#1"/>
    <dgm:cxn modelId="{F7F656C5-2A8B-4583-B699-568B7C303119}" type="presParOf" srcId="{4378C61F-FE60-4282-976A-5BD5081A756E}" destId="{0102A429-2BA8-4942-8874-9B887DE3BAAF}" srcOrd="1" destOrd="0" presId="urn:microsoft.com/office/officeart/2005/8/layout/vList3#1"/>
    <dgm:cxn modelId="{A70E6E19-2FAD-4C1E-A6E3-F69DBCDF0C24}" type="presParOf" srcId="{9B57FA10-9056-4728-9CB3-533885A2E765}" destId="{831C51C1-7127-4A48-8AD8-5B2FD82E9BF6}" srcOrd="1" destOrd="0" presId="urn:microsoft.com/office/officeart/2005/8/layout/vList3#1"/>
    <dgm:cxn modelId="{7524439F-2039-4DC5-B806-9C2EB3988695}" type="presParOf" srcId="{9B57FA10-9056-4728-9CB3-533885A2E765}" destId="{F9A052A5-9AEC-40AA-B64A-776D374998EF}" srcOrd="2" destOrd="0" presId="urn:microsoft.com/office/officeart/2005/8/layout/vList3#1"/>
    <dgm:cxn modelId="{02C780A4-C262-43B1-BC26-AEB2EF78DA35}" type="presParOf" srcId="{F9A052A5-9AEC-40AA-B64A-776D374998EF}" destId="{35BA267A-9BED-412D-A392-9290B0EEA13E}" srcOrd="0" destOrd="0" presId="urn:microsoft.com/office/officeart/2005/8/layout/vList3#1"/>
    <dgm:cxn modelId="{F1038B5E-8637-41B3-9F24-E668B275482B}" type="presParOf" srcId="{F9A052A5-9AEC-40AA-B64A-776D374998EF}" destId="{5D177427-56AF-4654-953D-9F943F43B2E1}" srcOrd="1" destOrd="0" presId="urn:microsoft.com/office/officeart/2005/8/layout/vList3#1"/>
    <dgm:cxn modelId="{F4CE5A9A-F6B0-4D9B-BE8C-DB1E7EBA5E89}" type="presParOf" srcId="{9B57FA10-9056-4728-9CB3-533885A2E765}" destId="{39CB110D-2B16-4A85-B954-08717D4DB539}" srcOrd="3" destOrd="0" presId="urn:microsoft.com/office/officeart/2005/8/layout/vList3#1"/>
    <dgm:cxn modelId="{3116F7CB-D254-4F7C-8FAD-7949817B6BDC}" type="presParOf" srcId="{9B57FA10-9056-4728-9CB3-533885A2E765}" destId="{61875DCA-0581-42EC-A432-01A15D13CEF7}" srcOrd="4" destOrd="0" presId="urn:microsoft.com/office/officeart/2005/8/layout/vList3#1"/>
    <dgm:cxn modelId="{4025BA1D-FB43-435B-A469-C05A1070DC28}" type="presParOf" srcId="{61875DCA-0581-42EC-A432-01A15D13CEF7}" destId="{B7D5FB0E-6603-4FDD-B2D2-7B5A828024C5}" srcOrd="0" destOrd="0" presId="urn:microsoft.com/office/officeart/2005/8/layout/vList3#1"/>
    <dgm:cxn modelId="{348B04A2-11EA-4CEE-B329-F4EFC747C0C7}" type="presParOf" srcId="{61875DCA-0581-42EC-A432-01A15D13CEF7}" destId="{9070E37A-413C-4BFA-BE51-24390452422E}" srcOrd="1" destOrd="0" presId="urn:microsoft.com/office/officeart/2005/8/layout/vList3#1"/>
    <dgm:cxn modelId="{033058C1-D2D4-4BEF-B18D-47664F1523E7}" type="presParOf" srcId="{9B57FA10-9056-4728-9CB3-533885A2E765}" destId="{626AA9C1-C53E-4D05-88B0-CA5F380EF75B}" srcOrd="5" destOrd="0" presId="urn:microsoft.com/office/officeart/2005/8/layout/vList3#1"/>
    <dgm:cxn modelId="{A554C23D-F599-4FC3-BAE9-013F4DA8EE16}" type="presParOf" srcId="{9B57FA10-9056-4728-9CB3-533885A2E765}" destId="{7149141D-5F8F-4D6E-B34E-3C3C5695C955}" srcOrd="6" destOrd="0" presId="urn:microsoft.com/office/officeart/2005/8/layout/vList3#1"/>
    <dgm:cxn modelId="{04672137-67E6-44E5-85B5-5C77DF9B9D90}" type="presParOf" srcId="{7149141D-5F8F-4D6E-B34E-3C3C5695C955}" destId="{58D12351-7C6F-4F4C-AF5D-8349D573AFD9}" srcOrd="0" destOrd="0" presId="urn:microsoft.com/office/officeart/2005/8/layout/vList3#1"/>
    <dgm:cxn modelId="{954B2F78-AED8-4DB6-A052-BE07B2420C0C}" type="presParOf" srcId="{7149141D-5F8F-4D6E-B34E-3C3C5695C955}" destId="{A7DFF0D7-60E3-41A1-94C4-4A335564EDA2}" srcOrd="1" destOrd="0" presId="urn:microsoft.com/office/officeart/2005/8/layout/vList3#1"/>
    <dgm:cxn modelId="{E7174D50-BD90-43FE-A204-69E11EA8DB24}" type="presParOf" srcId="{9B57FA10-9056-4728-9CB3-533885A2E765}" destId="{E039AA80-31CD-48F8-ABAE-EC67EF7F9FDC}" srcOrd="7" destOrd="0" presId="urn:microsoft.com/office/officeart/2005/8/layout/vList3#1"/>
    <dgm:cxn modelId="{1428253B-532D-4577-8838-BB32FE924F95}" type="presParOf" srcId="{9B57FA10-9056-4728-9CB3-533885A2E765}" destId="{8C2B07F7-BE54-4A65-81F1-29994349212E}" srcOrd="8" destOrd="0" presId="urn:microsoft.com/office/officeart/2005/8/layout/vList3#1"/>
    <dgm:cxn modelId="{BFA4D907-4766-4BDE-841B-7F03BC430AB5}" type="presParOf" srcId="{8C2B07F7-BE54-4A65-81F1-29994349212E}" destId="{3EBA5440-0DA4-440D-AC57-162E5DF85FDF}" srcOrd="0" destOrd="0" presId="urn:microsoft.com/office/officeart/2005/8/layout/vList3#1"/>
    <dgm:cxn modelId="{7572FBCF-4CEE-4373-9BA2-DCFDFA258A01}" type="presParOf" srcId="{8C2B07F7-BE54-4A65-81F1-29994349212E}" destId="{79B075BB-6431-451B-ABEC-7534AF261DE5}" srcOrd="1" destOrd="0" presId="urn:microsoft.com/office/officeart/2005/8/layout/vList3#1"/>
    <dgm:cxn modelId="{B48AFFF5-4733-4094-9C84-65275267D834}" type="presParOf" srcId="{9B57FA10-9056-4728-9CB3-533885A2E765}" destId="{4CC17AE7-61D5-4A04-81CB-E53AE33BD1A8}" srcOrd="9" destOrd="0" presId="urn:microsoft.com/office/officeart/2005/8/layout/vList3#1"/>
    <dgm:cxn modelId="{F23DCCCB-7181-43B9-B4E8-F9CABD8914FE}" type="presParOf" srcId="{9B57FA10-9056-4728-9CB3-533885A2E765}" destId="{D5D1FBE5-A2D6-4328-B4A2-14100B834B93}" srcOrd="10" destOrd="0" presId="urn:microsoft.com/office/officeart/2005/8/layout/vList3#1"/>
    <dgm:cxn modelId="{AC94AC8C-09DF-4EAC-910E-84CC513ED952}" type="presParOf" srcId="{D5D1FBE5-A2D6-4328-B4A2-14100B834B93}" destId="{817B2E88-98E7-48AA-A99F-F829481E15BF}" srcOrd="0" destOrd="0" presId="urn:microsoft.com/office/officeart/2005/8/layout/vList3#1"/>
    <dgm:cxn modelId="{1D380558-D897-4B1D-BD8E-AC087551CC7E}" type="presParOf" srcId="{D5D1FBE5-A2D6-4328-B4A2-14100B834B93}" destId="{A3B31BD8-121F-420B-9F3C-49C167693F3C}" srcOrd="1" destOrd="0" presId="urn:microsoft.com/office/officeart/2005/8/layout/vList3#1"/>
    <dgm:cxn modelId="{9DDDA9B0-C1AE-4A79-A58D-EE7F935A4A9D}" type="presParOf" srcId="{9B57FA10-9056-4728-9CB3-533885A2E765}" destId="{8259F690-4179-44E6-83B4-3FA96D47BCF8}" srcOrd="11" destOrd="0" presId="urn:microsoft.com/office/officeart/2005/8/layout/vList3#1"/>
    <dgm:cxn modelId="{E9262541-E4EB-4FB6-B7A7-696A6E922C06}" type="presParOf" srcId="{9B57FA10-9056-4728-9CB3-533885A2E765}" destId="{0DDFE2A4-7C32-406A-92A4-5D04CF5104CA}" srcOrd="12" destOrd="0" presId="urn:microsoft.com/office/officeart/2005/8/layout/vList3#1"/>
    <dgm:cxn modelId="{62A1D175-76F2-4787-A696-CEA9092F01B3}" type="presParOf" srcId="{0DDFE2A4-7C32-406A-92A4-5D04CF5104CA}" destId="{11A5F0C2-4629-405C-B625-6CE10C6C89DD}" srcOrd="0" destOrd="0" presId="urn:microsoft.com/office/officeart/2005/8/layout/vList3#1"/>
    <dgm:cxn modelId="{A91B2793-5C99-406F-B966-7AC7393294A7}" type="presParOf" srcId="{0DDFE2A4-7C32-406A-92A4-5D04CF5104CA}" destId="{C3BA88A8-4269-4CD9-8186-6EE69E486EA3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C5DF081-3F4D-40BE-BFF0-EBB855E9386C}" type="doc">
      <dgm:prSet loTypeId="urn:microsoft.com/office/officeart/2005/8/layout/chevron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98E00CD-FE53-4324-BA7E-B7C949FF6EB6}">
      <dgm:prSet phldrT="[Текст]" phldr="1"/>
      <dgm:spPr/>
      <dgm:t>
        <a:bodyPr/>
        <a:lstStyle/>
        <a:p>
          <a:endParaRPr lang="ru-RU" dirty="0"/>
        </a:p>
      </dgm:t>
    </dgm:pt>
    <dgm:pt modelId="{AC62F5DC-49E3-485C-8BBB-EE27A12465C0}" type="parTrans" cxnId="{090C55DE-90E9-43D7-B0DF-8CE6E08B7DD2}">
      <dgm:prSet/>
      <dgm:spPr/>
      <dgm:t>
        <a:bodyPr/>
        <a:lstStyle/>
        <a:p>
          <a:endParaRPr lang="ru-RU"/>
        </a:p>
      </dgm:t>
    </dgm:pt>
    <dgm:pt modelId="{DA461D55-52C8-4B48-BDB8-EF00B1D0AA12}" type="sibTrans" cxnId="{090C55DE-90E9-43D7-B0DF-8CE6E08B7DD2}">
      <dgm:prSet/>
      <dgm:spPr/>
      <dgm:t>
        <a:bodyPr/>
        <a:lstStyle/>
        <a:p>
          <a:endParaRPr lang="ru-RU"/>
        </a:p>
      </dgm:t>
    </dgm:pt>
    <dgm:pt modelId="{2031DF8A-BE5B-4BE7-8198-BA4CA59D83CD}">
      <dgm:prSet phldrT="[Текст]"/>
      <dgm:spPr>
        <a:solidFill>
          <a:schemeClr val="accent1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 Выделение газа</a:t>
          </a:r>
          <a:endParaRPr lang="ru-RU" dirty="0">
            <a:solidFill>
              <a:schemeClr val="tx1"/>
            </a:solidFill>
          </a:endParaRPr>
        </a:p>
      </dgm:t>
    </dgm:pt>
    <dgm:pt modelId="{F6900359-8BEC-4F84-B42E-F070D9354ABE}" type="parTrans" cxnId="{03D7F55A-B4EA-425F-AA82-ECC85AD47628}">
      <dgm:prSet/>
      <dgm:spPr/>
      <dgm:t>
        <a:bodyPr/>
        <a:lstStyle/>
        <a:p>
          <a:endParaRPr lang="ru-RU"/>
        </a:p>
      </dgm:t>
    </dgm:pt>
    <dgm:pt modelId="{C0959946-DE67-40CC-BF52-3C281E3C0643}" type="sibTrans" cxnId="{03D7F55A-B4EA-425F-AA82-ECC85AD47628}">
      <dgm:prSet/>
      <dgm:spPr/>
      <dgm:t>
        <a:bodyPr/>
        <a:lstStyle/>
        <a:p>
          <a:endParaRPr lang="ru-RU"/>
        </a:p>
      </dgm:t>
    </dgm:pt>
    <dgm:pt modelId="{8826C2DD-89AE-4C14-98B8-6C349CC14F8B}">
      <dgm:prSet phldrT="[Текст]" phldr="1"/>
      <dgm:spPr/>
      <dgm:t>
        <a:bodyPr/>
        <a:lstStyle/>
        <a:p>
          <a:endParaRPr lang="ru-RU" dirty="0"/>
        </a:p>
      </dgm:t>
    </dgm:pt>
    <dgm:pt modelId="{875A59D3-2156-4EBD-8406-8742B5456E40}" type="parTrans" cxnId="{D706F075-E4D3-498B-BA3B-587101A8481F}">
      <dgm:prSet/>
      <dgm:spPr/>
      <dgm:t>
        <a:bodyPr/>
        <a:lstStyle/>
        <a:p>
          <a:endParaRPr lang="ru-RU"/>
        </a:p>
      </dgm:t>
    </dgm:pt>
    <dgm:pt modelId="{D1CE8FB1-9984-4098-A6A9-40866070B6EC}" type="sibTrans" cxnId="{D706F075-E4D3-498B-BA3B-587101A8481F}">
      <dgm:prSet/>
      <dgm:spPr/>
      <dgm:t>
        <a:bodyPr/>
        <a:lstStyle/>
        <a:p>
          <a:endParaRPr lang="ru-RU"/>
        </a:p>
      </dgm:t>
    </dgm:pt>
    <dgm:pt modelId="{FFEB71B6-9BED-489F-B423-40D6E2880DB3}">
      <dgm:prSet phldrT="[Текст]"/>
      <dgm:spPr>
        <a:solidFill>
          <a:schemeClr val="accent1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dirty="0" smtClean="0"/>
            <a:t> Выпадение осадка</a:t>
          </a:r>
          <a:endParaRPr lang="ru-RU" dirty="0"/>
        </a:p>
      </dgm:t>
    </dgm:pt>
    <dgm:pt modelId="{8363C43B-40A9-42C1-99D8-6A0FE5A2FB37}" type="parTrans" cxnId="{937097F0-4DFC-4328-912C-249FE4AE4D7D}">
      <dgm:prSet/>
      <dgm:spPr/>
      <dgm:t>
        <a:bodyPr/>
        <a:lstStyle/>
        <a:p>
          <a:endParaRPr lang="ru-RU"/>
        </a:p>
      </dgm:t>
    </dgm:pt>
    <dgm:pt modelId="{99DDD1F9-8B72-43DA-8296-D3E5FD49D0E3}" type="sibTrans" cxnId="{937097F0-4DFC-4328-912C-249FE4AE4D7D}">
      <dgm:prSet/>
      <dgm:spPr/>
      <dgm:t>
        <a:bodyPr/>
        <a:lstStyle/>
        <a:p>
          <a:endParaRPr lang="ru-RU"/>
        </a:p>
      </dgm:t>
    </dgm:pt>
    <dgm:pt modelId="{2086D48C-6C86-4792-9664-31D9EB26A3E7}">
      <dgm:prSet phldrT="[Текст]"/>
      <dgm:spPr>
        <a:solidFill>
          <a:schemeClr val="accent1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dirty="0" smtClean="0"/>
            <a:t> Изменение цвета</a:t>
          </a:r>
          <a:endParaRPr lang="ru-RU" dirty="0"/>
        </a:p>
      </dgm:t>
    </dgm:pt>
    <dgm:pt modelId="{F92065C9-6FA4-4BD7-8BFB-8CA2AE4455C2}" type="parTrans" cxnId="{E1082B9E-AAC5-41D9-837F-C233435978F6}">
      <dgm:prSet/>
      <dgm:spPr/>
      <dgm:t>
        <a:bodyPr/>
        <a:lstStyle/>
        <a:p>
          <a:endParaRPr lang="ru-RU"/>
        </a:p>
      </dgm:t>
    </dgm:pt>
    <dgm:pt modelId="{A74F9A75-6622-49EA-BA3E-F41923518F9C}" type="sibTrans" cxnId="{E1082B9E-AAC5-41D9-837F-C233435978F6}">
      <dgm:prSet/>
      <dgm:spPr/>
      <dgm:t>
        <a:bodyPr/>
        <a:lstStyle/>
        <a:p>
          <a:endParaRPr lang="ru-RU"/>
        </a:p>
      </dgm:t>
    </dgm:pt>
    <dgm:pt modelId="{381D883F-77D9-4CAE-BE89-79995B930CE6}">
      <dgm:prSet phldrT="[Текст]"/>
      <dgm:spPr/>
      <dgm:t>
        <a:bodyPr/>
        <a:lstStyle/>
        <a:p>
          <a:endParaRPr lang="ru-RU" dirty="0"/>
        </a:p>
      </dgm:t>
    </dgm:pt>
    <dgm:pt modelId="{CD19C994-B65A-46BA-83C2-E3B350AD7C9D}" type="parTrans" cxnId="{1E851744-1532-4B22-8B01-54320536484E}">
      <dgm:prSet/>
      <dgm:spPr/>
      <dgm:t>
        <a:bodyPr/>
        <a:lstStyle/>
        <a:p>
          <a:endParaRPr lang="ru-RU"/>
        </a:p>
      </dgm:t>
    </dgm:pt>
    <dgm:pt modelId="{96B976F0-BBDC-4FBC-BDDB-648FB4C269A4}" type="sibTrans" cxnId="{1E851744-1532-4B22-8B01-54320536484E}">
      <dgm:prSet/>
      <dgm:spPr/>
      <dgm:t>
        <a:bodyPr/>
        <a:lstStyle/>
        <a:p>
          <a:endParaRPr lang="ru-RU"/>
        </a:p>
      </dgm:t>
    </dgm:pt>
    <dgm:pt modelId="{91BBE226-FD48-4C59-825D-36E2627EE989}">
      <dgm:prSet phldrT="[Текст]"/>
      <dgm:spPr/>
      <dgm:t>
        <a:bodyPr/>
        <a:lstStyle/>
        <a:p>
          <a:endParaRPr lang="ru-RU" dirty="0"/>
        </a:p>
      </dgm:t>
    </dgm:pt>
    <dgm:pt modelId="{88650E5A-173E-418E-9398-FCA8DC3681BE}" type="parTrans" cxnId="{482FCDE6-DC27-4A1F-9223-E6C2FF1E3979}">
      <dgm:prSet/>
      <dgm:spPr/>
      <dgm:t>
        <a:bodyPr/>
        <a:lstStyle/>
        <a:p>
          <a:endParaRPr lang="ru-RU"/>
        </a:p>
      </dgm:t>
    </dgm:pt>
    <dgm:pt modelId="{A1C2196B-DFB7-4C6C-BD1C-5DAF9F77568D}" type="sibTrans" cxnId="{482FCDE6-DC27-4A1F-9223-E6C2FF1E3979}">
      <dgm:prSet/>
      <dgm:spPr/>
      <dgm:t>
        <a:bodyPr/>
        <a:lstStyle/>
        <a:p>
          <a:endParaRPr lang="ru-RU"/>
        </a:p>
      </dgm:t>
    </dgm:pt>
    <dgm:pt modelId="{258209E4-FDA5-4915-8A54-4EFF7FBB1DAB}">
      <dgm:prSet/>
      <dgm:spPr>
        <a:solidFill>
          <a:schemeClr val="accent1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dirty="0" smtClean="0"/>
            <a:t>Появление запаха</a:t>
          </a:r>
          <a:endParaRPr lang="ru-RU" dirty="0"/>
        </a:p>
      </dgm:t>
    </dgm:pt>
    <dgm:pt modelId="{5F0014D1-F2B2-45C0-84CD-6413E77A91A8}" type="parTrans" cxnId="{0DE40D51-896E-45AE-953E-A301BDD13A38}">
      <dgm:prSet/>
      <dgm:spPr/>
      <dgm:t>
        <a:bodyPr/>
        <a:lstStyle/>
        <a:p>
          <a:endParaRPr lang="ru-RU"/>
        </a:p>
      </dgm:t>
    </dgm:pt>
    <dgm:pt modelId="{F75B1E6C-B1FA-42C3-AD04-2CF538547058}" type="sibTrans" cxnId="{0DE40D51-896E-45AE-953E-A301BDD13A38}">
      <dgm:prSet/>
      <dgm:spPr/>
      <dgm:t>
        <a:bodyPr/>
        <a:lstStyle/>
        <a:p>
          <a:endParaRPr lang="ru-RU"/>
        </a:p>
      </dgm:t>
    </dgm:pt>
    <dgm:pt modelId="{79E69E88-6D06-42AB-869F-32356A1EBD95}">
      <dgm:prSet/>
      <dgm:spPr>
        <a:solidFill>
          <a:schemeClr val="accent1">
            <a:lumMod val="40000"/>
            <a:lumOff val="60000"/>
            <a:alpha val="9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ru-RU" dirty="0" smtClean="0"/>
            <a:t>Выделение или поглощение энергии</a:t>
          </a:r>
          <a:endParaRPr lang="ru-RU" dirty="0"/>
        </a:p>
      </dgm:t>
    </dgm:pt>
    <dgm:pt modelId="{B96D6BB9-1FEC-4A0F-A970-A811F8AE70AF}" type="sibTrans" cxnId="{B76E137E-7B52-4DD6-AA69-65F24EEF278E}">
      <dgm:prSet/>
      <dgm:spPr/>
      <dgm:t>
        <a:bodyPr/>
        <a:lstStyle/>
        <a:p>
          <a:endParaRPr lang="ru-RU"/>
        </a:p>
      </dgm:t>
    </dgm:pt>
    <dgm:pt modelId="{061D8FB3-790C-4F8D-8823-C893CAFEEFA0}" type="parTrans" cxnId="{B76E137E-7B52-4DD6-AA69-65F24EEF278E}">
      <dgm:prSet/>
      <dgm:spPr/>
      <dgm:t>
        <a:bodyPr/>
        <a:lstStyle/>
        <a:p>
          <a:endParaRPr lang="ru-RU"/>
        </a:p>
      </dgm:t>
    </dgm:pt>
    <dgm:pt modelId="{4AC7D6FE-DA9E-43D1-BC5A-D5133E14B838}">
      <dgm:prSet phldrT="[Текст]" phldr="1"/>
      <dgm:spPr/>
      <dgm:t>
        <a:bodyPr/>
        <a:lstStyle/>
        <a:p>
          <a:endParaRPr lang="ru-RU" dirty="0"/>
        </a:p>
      </dgm:t>
    </dgm:pt>
    <dgm:pt modelId="{464108E8-B8D2-4A5F-9065-697C3D54A665}" type="sibTrans" cxnId="{5925FEB5-73AB-40BC-A58F-CFC061CE3640}">
      <dgm:prSet/>
      <dgm:spPr/>
      <dgm:t>
        <a:bodyPr/>
        <a:lstStyle/>
        <a:p>
          <a:endParaRPr lang="ru-RU"/>
        </a:p>
      </dgm:t>
    </dgm:pt>
    <dgm:pt modelId="{E2EF3E3D-2BDE-49A9-B436-53A667A7128B}" type="parTrans" cxnId="{5925FEB5-73AB-40BC-A58F-CFC061CE3640}">
      <dgm:prSet/>
      <dgm:spPr/>
      <dgm:t>
        <a:bodyPr/>
        <a:lstStyle/>
        <a:p>
          <a:endParaRPr lang="ru-RU"/>
        </a:p>
      </dgm:t>
    </dgm:pt>
    <dgm:pt modelId="{C8EF57FC-257E-4278-9730-77607F0601E9}" type="pres">
      <dgm:prSet presAssocID="{5C5DF081-3F4D-40BE-BFF0-EBB855E9386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83CF44-6E55-4015-A330-F98E7478165C}" type="pres">
      <dgm:prSet presAssocID="{A98E00CD-FE53-4324-BA7E-B7C949FF6EB6}" presName="composite" presStyleCnt="0"/>
      <dgm:spPr/>
    </dgm:pt>
    <dgm:pt modelId="{891349CA-ED8F-4600-A8F1-D8E441E6340D}" type="pres">
      <dgm:prSet presAssocID="{A98E00CD-FE53-4324-BA7E-B7C949FF6EB6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34B20C-A196-45CD-99B1-079B47C49953}" type="pres">
      <dgm:prSet presAssocID="{A98E00CD-FE53-4324-BA7E-B7C949FF6EB6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B03F62-12AE-4260-8855-5C846708186D}" type="pres">
      <dgm:prSet presAssocID="{DA461D55-52C8-4B48-BDB8-EF00B1D0AA12}" presName="sp" presStyleCnt="0"/>
      <dgm:spPr/>
    </dgm:pt>
    <dgm:pt modelId="{B0D881DA-4F4A-4229-B5DE-D59D797F6CE5}" type="pres">
      <dgm:prSet presAssocID="{8826C2DD-89AE-4C14-98B8-6C349CC14F8B}" presName="composite" presStyleCnt="0"/>
      <dgm:spPr/>
    </dgm:pt>
    <dgm:pt modelId="{50E393DF-B3A9-4BCA-B64B-8EF6B5A9D2DD}" type="pres">
      <dgm:prSet presAssocID="{8826C2DD-89AE-4C14-98B8-6C349CC14F8B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AAC9C6-2276-4244-9466-0F73E6121025}" type="pres">
      <dgm:prSet presAssocID="{8826C2DD-89AE-4C14-98B8-6C349CC14F8B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160AC5-3C1A-4F5B-8963-BCF1C96FCA38}" type="pres">
      <dgm:prSet presAssocID="{D1CE8FB1-9984-4098-A6A9-40866070B6EC}" presName="sp" presStyleCnt="0"/>
      <dgm:spPr/>
    </dgm:pt>
    <dgm:pt modelId="{0702571A-BED6-4A6B-9716-CC1B7DD90F40}" type="pres">
      <dgm:prSet presAssocID="{4AC7D6FE-DA9E-43D1-BC5A-D5133E14B838}" presName="composite" presStyleCnt="0"/>
      <dgm:spPr/>
    </dgm:pt>
    <dgm:pt modelId="{A656AC51-2331-422E-98BD-CF1BF9D359B9}" type="pres">
      <dgm:prSet presAssocID="{4AC7D6FE-DA9E-43D1-BC5A-D5133E14B838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55977B-6560-4FF4-A010-467179BCC04A}" type="pres">
      <dgm:prSet presAssocID="{4AC7D6FE-DA9E-43D1-BC5A-D5133E14B838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1011A0-CD80-4B4A-8F3E-FD62D04BA893}" type="pres">
      <dgm:prSet presAssocID="{464108E8-B8D2-4A5F-9065-697C3D54A665}" presName="sp" presStyleCnt="0"/>
      <dgm:spPr/>
    </dgm:pt>
    <dgm:pt modelId="{4C296C2D-A166-4F8D-9A28-D478B8D07DD6}" type="pres">
      <dgm:prSet presAssocID="{91BBE226-FD48-4C59-825D-36E2627EE989}" presName="composite" presStyleCnt="0"/>
      <dgm:spPr/>
    </dgm:pt>
    <dgm:pt modelId="{83067AA6-DCA0-478D-BDAC-7A6337BD4DA6}" type="pres">
      <dgm:prSet presAssocID="{91BBE226-FD48-4C59-825D-36E2627EE989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078C73-9853-4C41-B576-4A838A61FBCE}" type="pres">
      <dgm:prSet presAssocID="{91BBE226-FD48-4C59-825D-36E2627EE989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ADFB3D-9093-478A-A700-F3201BC4AB78}" type="pres">
      <dgm:prSet presAssocID="{A1C2196B-DFB7-4C6C-BD1C-5DAF9F77568D}" presName="sp" presStyleCnt="0"/>
      <dgm:spPr/>
    </dgm:pt>
    <dgm:pt modelId="{9DA727BE-91B4-44A3-9D7F-6210E1404FF5}" type="pres">
      <dgm:prSet presAssocID="{381D883F-77D9-4CAE-BE89-79995B930CE6}" presName="composite" presStyleCnt="0"/>
      <dgm:spPr/>
    </dgm:pt>
    <dgm:pt modelId="{3CA4041C-41C3-4DBA-8EF7-EBAC3BF2BA7E}" type="pres">
      <dgm:prSet presAssocID="{381D883F-77D9-4CAE-BE89-79995B930CE6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9DF9F1-7620-421D-848E-2EAB079639F7}" type="pres">
      <dgm:prSet presAssocID="{381D883F-77D9-4CAE-BE89-79995B930CE6}" presName="descendantText" presStyleLbl="alignAcc1" presStyleIdx="4" presStyleCnt="5" custLinFactNeighborX="-300" custLinFactNeighborY="34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3D7F55A-B4EA-425F-AA82-ECC85AD47628}" srcId="{A98E00CD-FE53-4324-BA7E-B7C949FF6EB6}" destId="{2031DF8A-BE5B-4BE7-8198-BA4CA59D83CD}" srcOrd="0" destOrd="0" parTransId="{F6900359-8BEC-4F84-B42E-F070D9354ABE}" sibTransId="{C0959946-DE67-40CC-BF52-3C281E3C0643}"/>
    <dgm:cxn modelId="{E1082B9E-AAC5-41D9-837F-C233435978F6}" srcId="{381D883F-77D9-4CAE-BE89-79995B930CE6}" destId="{2086D48C-6C86-4792-9664-31D9EB26A3E7}" srcOrd="0" destOrd="0" parTransId="{F92065C9-6FA4-4BD7-8BFB-8CA2AE4455C2}" sibTransId="{A74F9A75-6622-49EA-BA3E-F41923518F9C}"/>
    <dgm:cxn modelId="{937097F0-4DFC-4328-912C-249FE4AE4D7D}" srcId="{8826C2DD-89AE-4C14-98B8-6C349CC14F8B}" destId="{FFEB71B6-9BED-489F-B423-40D6E2880DB3}" srcOrd="0" destOrd="0" parTransId="{8363C43B-40A9-42C1-99D8-6A0FE5A2FB37}" sibTransId="{99DDD1F9-8B72-43DA-8296-D3E5FD49D0E3}"/>
    <dgm:cxn modelId="{656BFCC9-59E3-4A1D-8823-481CE9EC4EFC}" type="presOf" srcId="{5C5DF081-3F4D-40BE-BFF0-EBB855E9386C}" destId="{C8EF57FC-257E-4278-9730-77607F0601E9}" srcOrd="0" destOrd="0" presId="urn:microsoft.com/office/officeart/2005/8/layout/chevron2"/>
    <dgm:cxn modelId="{482FCDE6-DC27-4A1F-9223-E6C2FF1E3979}" srcId="{5C5DF081-3F4D-40BE-BFF0-EBB855E9386C}" destId="{91BBE226-FD48-4C59-825D-36E2627EE989}" srcOrd="3" destOrd="0" parTransId="{88650E5A-173E-418E-9398-FCA8DC3681BE}" sibTransId="{A1C2196B-DFB7-4C6C-BD1C-5DAF9F77568D}"/>
    <dgm:cxn modelId="{90974649-FE56-4296-9BBC-104268B657E1}" type="presOf" srcId="{381D883F-77D9-4CAE-BE89-79995B930CE6}" destId="{3CA4041C-41C3-4DBA-8EF7-EBAC3BF2BA7E}" srcOrd="0" destOrd="0" presId="urn:microsoft.com/office/officeart/2005/8/layout/chevron2"/>
    <dgm:cxn modelId="{91BDC1E7-E81C-4A2E-86EC-26F5F70501F8}" type="presOf" srcId="{2086D48C-6C86-4792-9664-31D9EB26A3E7}" destId="{B99DF9F1-7620-421D-848E-2EAB079639F7}" srcOrd="0" destOrd="0" presId="urn:microsoft.com/office/officeart/2005/8/layout/chevron2"/>
    <dgm:cxn modelId="{8DECEC08-4E60-4B77-BB92-A237A5F7B80F}" type="presOf" srcId="{258209E4-FDA5-4915-8A54-4EFF7FBB1DAB}" destId="{6955977B-6560-4FF4-A010-467179BCC04A}" srcOrd="0" destOrd="0" presId="urn:microsoft.com/office/officeart/2005/8/layout/chevron2"/>
    <dgm:cxn modelId="{7C9E18CA-1135-483F-8D62-1989AC2CB077}" type="presOf" srcId="{2031DF8A-BE5B-4BE7-8198-BA4CA59D83CD}" destId="{2C34B20C-A196-45CD-99B1-079B47C49953}" srcOrd="0" destOrd="0" presId="urn:microsoft.com/office/officeart/2005/8/layout/chevron2"/>
    <dgm:cxn modelId="{B76E137E-7B52-4DD6-AA69-65F24EEF278E}" srcId="{91BBE226-FD48-4C59-825D-36E2627EE989}" destId="{79E69E88-6D06-42AB-869F-32356A1EBD95}" srcOrd="0" destOrd="0" parTransId="{061D8FB3-790C-4F8D-8823-C893CAFEEFA0}" sibTransId="{B96D6BB9-1FEC-4A0F-A970-A811F8AE70AF}"/>
    <dgm:cxn modelId="{090C55DE-90E9-43D7-B0DF-8CE6E08B7DD2}" srcId="{5C5DF081-3F4D-40BE-BFF0-EBB855E9386C}" destId="{A98E00CD-FE53-4324-BA7E-B7C949FF6EB6}" srcOrd="0" destOrd="0" parTransId="{AC62F5DC-49E3-485C-8BBB-EE27A12465C0}" sibTransId="{DA461D55-52C8-4B48-BDB8-EF00B1D0AA12}"/>
    <dgm:cxn modelId="{D706F075-E4D3-498B-BA3B-587101A8481F}" srcId="{5C5DF081-3F4D-40BE-BFF0-EBB855E9386C}" destId="{8826C2DD-89AE-4C14-98B8-6C349CC14F8B}" srcOrd="1" destOrd="0" parTransId="{875A59D3-2156-4EBD-8406-8742B5456E40}" sibTransId="{D1CE8FB1-9984-4098-A6A9-40866070B6EC}"/>
    <dgm:cxn modelId="{627CB98B-9F78-4A29-9AE1-DAD7F13D91E1}" type="presOf" srcId="{91BBE226-FD48-4C59-825D-36E2627EE989}" destId="{83067AA6-DCA0-478D-BDAC-7A6337BD4DA6}" srcOrd="0" destOrd="0" presId="urn:microsoft.com/office/officeart/2005/8/layout/chevron2"/>
    <dgm:cxn modelId="{3E1EAACB-E7E5-4279-91DE-5CB183DE3A14}" type="presOf" srcId="{79E69E88-6D06-42AB-869F-32356A1EBD95}" destId="{0D078C73-9853-4C41-B576-4A838A61FBCE}" srcOrd="0" destOrd="0" presId="urn:microsoft.com/office/officeart/2005/8/layout/chevron2"/>
    <dgm:cxn modelId="{E916F749-26EE-4BE8-A3D6-35D656B2611C}" type="presOf" srcId="{A98E00CD-FE53-4324-BA7E-B7C949FF6EB6}" destId="{891349CA-ED8F-4600-A8F1-D8E441E6340D}" srcOrd="0" destOrd="0" presId="urn:microsoft.com/office/officeart/2005/8/layout/chevron2"/>
    <dgm:cxn modelId="{B00F974A-657E-4F22-9626-608F8C5C188A}" type="presOf" srcId="{4AC7D6FE-DA9E-43D1-BC5A-D5133E14B838}" destId="{A656AC51-2331-422E-98BD-CF1BF9D359B9}" srcOrd="0" destOrd="0" presId="urn:microsoft.com/office/officeart/2005/8/layout/chevron2"/>
    <dgm:cxn modelId="{5925FEB5-73AB-40BC-A58F-CFC061CE3640}" srcId="{5C5DF081-3F4D-40BE-BFF0-EBB855E9386C}" destId="{4AC7D6FE-DA9E-43D1-BC5A-D5133E14B838}" srcOrd="2" destOrd="0" parTransId="{E2EF3E3D-2BDE-49A9-B436-53A667A7128B}" sibTransId="{464108E8-B8D2-4A5F-9065-697C3D54A665}"/>
    <dgm:cxn modelId="{0DE40D51-896E-45AE-953E-A301BDD13A38}" srcId="{4AC7D6FE-DA9E-43D1-BC5A-D5133E14B838}" destId="{258209E4-FDA5-4915-8A54-4EFF7FBB1DAB}" srcOrd="0" destOrd="0" parTransId="{5F0014D1-F2B2-45C0-84CD-6413E77A91A8}" sibTransId="{F75B1E6C-B1FA-42C3-AD04-2CF538547058}"/>
    <dgm:cxn modelId="{DA67EF62-0F55-4668-A134-844749B09E09}" type="presOf" srcId="{FFEB71B6-9BED-489F-B423-40D6E2880DB3}" destId="{08AAC9C6-2276-4244-9466-0F73E6121025}" srcOrd="0" destOrd="0" presId="urn:microsoft.com/office/officeart/2005/8/layout/chevron2"/>
    <dgm:cxn modelId="{1E851744-1532-4B22-8B01-54320536484E}" srcId="{5C5DF081-3F4D-40BE-BFF0-EBB855E9386C}" destId="{381D883F-77D9-4CAE-BE89-79995B930CE6}" srcOrd="4" destOrd="0" parTransId="{CD19C994-B65A-46BA-83C2-E3B350AD7C9D}" sibTransId="{96B976F0-BBDC-4FBC-BDDB-648FB4C269A4}"/>
    <dgm:cxn modelId="{68D21896-1808-4E12-B95E-99CCA3B5109F}" type="presOf" srcId="{8826C2DD-89AE-4C14-98B8-6C349CC14F8B}" destId="{50E393DF-B3A9-4BCA-B64B-8EF6B5A9D2DD}" srcOrd="0" destOrd="0" presId="urn:microsoft.com/office/officeart/2005/8/layout/chevron2"/>
    <dgm:cxn modelId="{7A704196-4DAD-4A4A-86CB-F7B701B61B22}" type="presParOf" srcId="{C8EF57FC-257E-4278-9730-77607F0601E9}" destId="{C883CF44-6E55-4015-A330-F98E7478165C}" srcOrd="0" destOrd="0" presId="urn:microsoft.com/office/officeart/2005/8/layout/chevron2"/>
    <dgm:cxn modelId="{E2DFAC6A-E58A-4753-B390-C7D7BC5C9BDB}" type="presParOf" srcId="{C883CF44-6E55-4015-A330-F98E7478165C}" destId="{891349CA-ED8F-4600-A8F1-D8E441E6340D}" srcOrd="0" destOrd="0" presId="urn:microsoft.com/office/officeart/2005/8/layout/chevron2"/>
    <dgm:cxn modelId="{A945398C-BDA9-47EB-B5E4-0BF558DF2CE2}" type="presParOf" srcId="{C883CF44-6E55-4015-A330-F98E7478165C}" destId="{2C34B20C-A196-45CD-99B1-079B47C49953}" srcOrd="1" destOrd="0" presId="urn:microsoft.com/office/officeart/2005/8/layout/chevron2"/>
    <dgm:cxn modelId="{FD87FE68-CAEE-44ED-9761-EAB062632A96}" type="presParOf" srcId="{C8EF57FC-257E-4278-9730-77607F0601E9}" destId="{9AB03F62-12AE-4260-8855-5C846708186D}" srcOrd="1" destOrd="0" presId="urn:microsoft.com/office/officeart/2005/8/layout/chevron2"/>
    <dgm:cxn modelId="{37F91900-C987-46DE-BD27-967B7A9F5236}" type="presParOf" srcId="{C8EF57FC-257E-4278-9730-77607F0601E9}" destId="{B0D881DA-4F4A-4229-B5DE-D59D797F6CE5}" srcOrd="2" destOrd="0" presId="urn:microsoft.com/office/officeart/2005/8/layout/chevron2"/>
    <dgm:cxn modelId="{5019B9E2-720B-4ECB-92F5-93592BF92302}" type="presParOf" srcId="{B0D881DA-4F4A-4229-B5DE-D59D797F6CE5}" destId="{50E393DF-B3A9-4BCA-B64B-8EF6B5A9D2DD}" srcOrd="0" destOrd="0" presId="urn:microsoft.com/office/officeart/2005/8/layout/chevron2"/>
    <dgm:cxn modelId="{936C4CC4-B0EC-4A85-A986-3DACCE941720}" type="presParOf" srcId="{B0D881DA-4F4A-4229-B5DE-D59D797F6CE5}" destId="{08AAC9C6-2276-4244-9466-0F73E6121025}" srcOrd="1" destOrd="0" presId="urn:microsoft.com/office/officeart/2005/8/layout/chevron2"/>
    <dgm:cxn modelId="{AB81D4E6-24F9-4EDD-B583-2C9D47EA406F}" type="presParOf" srcId="{C8EF57FC-257E-4278-9730-77607F0601E9}" destId="{84160AC5-3C1A-4F5B-8963-BCF1C96FCA38}" srcOrd="3" destOrd="0" presId="urn:microsoft.com/office/officeart/2005/8/layout/chevron2"/>
    <dgm:cxn modelId="{6E9055C6-8A4E-4971-8B80-865761A8245E}" type="presParOf" srcId="{C8EF57FC-257E-4278-9730-77607F0601E9}" destId="{0702571A-BED6-4A6B-9716-CC1B7DD90F40}" srcOrd="4" destOrd="0" presId="urn:microsoft.com/office/officeart/2005/8/layout/chevron2"/>
    <dgm:cxn modelId="{E79E0CD7-683F-49CA-9724-93C739D001FE}" type="presParOf" srcId="{0702571A-BED6-4A6B-9716-CC1B7DD90F40}" destId="{A656AC51-2331-422E-98BD-CF1BF9D359B9}" srcOrd="0" destOrd="0" presId="urn:microsoft.com/office/officeart/2005/8/layout/chevron2"/>
    <dgm:cxn modelId="{49EA7C9E-8BEA-4A8A-B79A-C1B73F40888E}" type="presParOf" srcId="{0702571A-BED6-4A6B-9716-CC1B7DD90F40}" destId="{6955977B-6560-4FF4-A010-467179BCC04A}" srcOrd="1" destOrd="0" presId="urn:microsoft.com/office/officeart/2005/8/layout/chevron2"/>
    <dgm:cxn modelId="{E330CBA4-F4BE-4D89-A7AF-543CFB6DAA7F}" type="presParOf" srcId="{C8EF57FC-257E-4278-9730-77607F0601E9}" destId="{571011A0-CD80-4B4A-8F3E-FD62D04BA893}" srcOrd="5" destOrd="0" presId="urn:microsoft.com/office/officeart/2005/8/layout/chevron2"/>
    <dgm:cxn modelId="{B5EC0AC0-8EF6-4165-B798-78D3B8FE6257}" type="presParOf" srcId="{C8EF57FC-257E-4278-9730-77607F0601E9}" destId="{4C296C2D-A166-4F8D-9A28-D478B8D07DD6}" srcOrd="6" destOrd="0" presId="urn:microsoft.com/office/officeart/2005/8/layout/chevron2"/>
    <dgm:cxn modelId="{34D67BDC-47C7-4000-9DFC-C3F0EC7FAEB3}" type="presParOf" srcId="{4C296C2D-A166-4F8D-9A28-D478B8D07DD6}" destId="{83067AA6-DCA0-478D-BDAC-7A6337BD4DA6}" srcOrd="0" destOrd="0" presId="urn:microsoft.com/office/officeart/2005/8/layout/chevron2"/>
    <dgm:cxn modelId="{4BF31302-A861-4118-8F30-98698307DC7C}" type="presParOf" srcId="{4C296C2D-A166-4F8D-9A28-D478B8D07DD6}" destId="{0D078C73-9853-4C41-B576-4A838A61FBCE}" srcOrd="1" destOrd="0" presId="urn:microsoft.com/office/officeart/2005/8/layout/chevron2"/>
    <dgm:cxn modelId="{45607DD1-968B-44BC-A69F-919611A3F6B3}" type="presParOf" srcId="{C8EF57FC-257E-4278-9730-77607F0601E9}" destId="{88ADFB3D-9093-478A-A700-F3201BC4AB78}" srcOrd="7" destOrd="0" presId="urn:microsoft.com/office/officeart/2005/8/layout/chevron2"/>
    <dgm:cxn modelId="{64FA6C1A-E178-47CA-8B21-C5702EC4FE81}" type="presParOf" srcId="{C8EF57FC-257E-4278-9730-77607F0601E9}" destId="{9DA727BE-91B4-44A3-9D7F-6210E1404FF5}" srcOrd="8" destOrd="0" presId="urn:microsoft.com/office/officeart/2005/8/layout/chevron2"/>
    <dgm:cxn modelId="{F58C3148-0224-4CA6-A61C-B5E68FD0BF6E}" type="presParOf" srcId="{9DA727BE-91B4-44A3-9D7F-6210E1404FF5}" destId="{3CA4041C-41C3-4DBA-8EF7-EBAC3BF2BA7E}" srcOrd="0" destOrd="0" presId="urn:microsoft.com/office/officeart/2005/8/layout/chevron2"/>
    <dgm:cxn modelId="{B85F2BCA-AFD8-4388-A69E-EB846D65C77E}" type="presParOf" srcId="{9DA727BE-91B4-44A3-9D7F-6210E1404FF5}" destId="{B99DF9F1-7620-421D-848E-2EAB079639F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B2522EB-B15A-46F3-BF3E-BBF1C1CC7504}" type="doc">
      <dgm:prSet loTypeId="urn:microsoft.com/office/officeart/2005/8/layout/vList4#1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D484234-33C6-4BA7-84AC-9CBABE07752A}">
      <dgm:prSet phldrT="[Текст]" custT="1"/>
      <dgm:spPr/>
      <dgm:t>
        <a:bodyPr/>
        <a:lstStyle/>
        <a:p>
          <a:r>
            <a:rPr lang="ru-RU" sz="1400" dirty="0" smtClean="0"/>
            <a:t>      </a:t>
          </a:r>
          <a:r>
            <a:rPr lang="ru-RU" sz="2000" dirty="0" smtClean="0"/>
            <a:t>Протухание яйца</a:t>
          </a:r>
          <a:endParaRPr lang="ru-RU" sz="1400" dirty="0"/>
        </a:p>
      </dgm:t>
    </dgm:pt>
    <dgm:pt modelId="{4ED91927-A66A-45DB-9FF7-00381F829600}" type="parTrans" cxnId="{7A376199-E8C5-4FE8-B19B-D7A8D38D11A7}">
      <dgm:prSet/>
      <dgm:spPr/>
      <dgm:t>
        <a:bodyPr/>
        <a:lstStyle/>
        <a:p>
          <a:endParaRPr lang="ru-RU"/>
        </a:p>
      </dgm:t>
    </dgm:pt>
    <dgm:pt modelId="{2C6A77ED-7E78-4400-BB17-931FDAAAC7D3}" type="sibTrans" cxnId="{7A376199-E8C5-4FE8-B19B-D7A8D38D11A7}">
      <dgm:prSet/>
      <dgm:spPr/>
      <dgm:t>
        <a:bodyPr/>
        <a:lstStyle/>
        <a:p>
          <a:endParaRPr lang="ru-RU"/>
        </a:p>
      </dgm:t>
    </dgm:pt>
    <dgm:pt modelId="{7BB6F40F-4865-4BCD-A513-757784707C77}">
      <dgm:prSet phldrT="[Текст]" custT="1"/>
      <dgm:spPr/>
      <dgm:t>
        <a:bodyPr/>
        <a:lstStyle/>
        <a:p>
          <a:r>
            <a:rPr lang="ru-RU" sz="1400" dirty="0" smtClean="0"/>
            <a:t>       </a:t>
          </a:r>
          <a:r>
            <a:rPr lang="ru-RU" sz="2000" dirty="0" smtClean="0"/>
            <a:t>Горение костра</a:t>
          </a:r>
          <a:endParaRPr lang="ru-RU" sz="2000" dirty="0"/>
        </a:p>
      </dgm:t>
    </dgm:pt>
    <dgm:pt modelId="{FDB7B6B6-95EF-4570-AAF7-A7337259EC80}" type="parTrans" cxnId="{47EA20BC-25D1-4646-9008-82DB9DEE8642}">
      <dgm:prSet/>
      <dgm:spPr/>
      <dgm:t>
        <a:bodyPr/>
        <a:lstStyle/>
        <a:p>
          <a:endParaRPr lang="ru-RU"/>
        </a:p>
      </dgm:t>
    </dgm:pt>
    <dgm:pt modelId="{15B5F4C5-5101-4F75-9273-6470B52F75DD}" type="sibTrans" cxnId="{47EA20BC-25D1-4646-9008-82DB9DEE8642}">
      <dgm:prSet/>
      <dgm:spPr/>
      <dgm:t>
        <a:bodyPr/>
        <a:lstStyle/>
        <a:p>
          <a:endParaRPr lang="ru-RU"/>
        </a:p>
      </dgm:t>
    </dgm:pt>
    <dgm:pt modelId="{D2BED956-C0A4-4B7A-8EB0-DA8A2EA40B36}">
      <dgm:prSet phldrT="[Текст]" custT="1"/>
      <dgm:spPr/>
      <dgm:t>
        <a:bodyPr/>
        <a:lstStyle/>
        <a:p>
          <a:r>
            <a:rPr lang="ru-RU" sz="1800" dirty="0" smtClean="0"/>
            <a:t>     </a:t>
          </a:r>
          <a:r>
            <a:rPr lang="ru-RU" sz="2000" dirty="0" err="1" smtClean="0"/>
            <a:t>Ржавение</a:t>
          </a:r>
          <a:r>
            <a:rPr lang="ru-RU" sz="2000" dirty="0" smtClean="0"/>
            <a:t> гвоздя</a:t>
          </a:r>
          <a:endParaRPr lang="ru-RU" sz="1800" dirty="0"/>
        </a:p>
      </dgm:t>
    </dgm:pt>
    <dgm:pt modelId="{EA64B0EE-7B84-4556-84BC-13A8F6F5E1EF}" type="parTrans" cxnId="{9AA7D869-7437-4314-88F1-0EA38BF1BF60}">
      <dgm:prSet/>
      <dgm:spPr/>
      <dgm:t>
        <a:bodyPr/>
        <a:lstStyle/>
        <a:p>
          <a:endParaRPr lang="ru-RU"/>
        </a:p>
      </dgm:t>
    </dgm:pt>
    <dgm:pt modelId="{39D473C0-E49A-4D70-9536-E36A4F610DD0}" type="sibTrans" cxnId="{9AA7D869-7437-4314-88F1-0EA38BF1BF60}">
      <dgm:prSet/>
      <dgm:spPr/>
      <dgm:t>
        <a:bodyPr/>
        <a:lstStyle/>
        <a:p>
          <a:endParaRPr lang="ru-RU"/>
        </a:p>
      </dgm:t>
    </dgm:pt>
    <dgm:pt modelId="{AA0C01D4-E70B-49B5-805B-93010C7D0EEE}">
      <dgm:prSet phldrT="[Текст]" custT="1"/>
      <dgm:spPr/>
      <dgm:t>
        <a:bodyPr/>
        <a:lstStyle/>
        <a:p>
          <a:r>
            <a:rPr lang="ru-RU" sz="2000" dirty="0" smtClean="0"/>
            <a:t>Смесь бертолетовой соли и фосфора</a:t>
          </a:r>
        </a:p>
        <a:p>
          <a:r>
            <a:rPr lang="ru-RU" sz="2000" dirty="0" smtClean="0"/>
            <a:t>взрывает от удара молотка</a:t>
          </a:r>
          <a:endParaRPr lang="ru-RU" sz="2000" dirty="0"/>
        </a:p>
      </dgm:t>
    </dgm:pt>
    <dgm:pt modelId="{C8A66C27-04AE-405A-AB7C-882794DB991A}" type="parTrans" cxnId="{C4A4F766-BE1F-46C0-9018-982FAA295FFD}">
      <dgm:prSet/>
      <dgm:spPr/>
      <dgm:t>
        <a:bodyPr/>
        <a:lstStyle/>
        <a:p>
          <a:endParaRPr lang="ru-RU"/>
        </a:p>
      </dgm:t>
    </dgm:pt>
    <dgm:pt modelId="{E8CBF77B-8296-4F65-98D6-AD36DEC7F4BE}" type="sibTrans" cxnId="{C4A4F766-BE1F-46C0-9018-982FAA295FFD}">
      <dgm:prSet/>
      <dgm:spPr/>
      <dgm:t>
        <a:bodyPr/>
        <a:lstStyle/>
        <a:p>
          <a:endParaRPr lang="ru-RU"/>
        </a:p>
      </dgm:t>
    </dgm:pt>
    <dgm:pt modelId="{6728E616-5E6E-4F07-873E-2338128F65CA}">
      <dgm:prSet phldrT="[Текст]" custT="1"/>
      <dgm:spPr/>
      <dgm:t>
        <a:bodyPr/>
        <a:lstStyle/>
        <a:p>
          <a:r>
            <a:rPr lang="ru-RU" sz="2000" dirty="0" smtClean="0"/>
            <a:t>Гашение соды уксусом</a:t>
          </a:r>
          <a:endParaRPr lang="ru-RU" sz="2000" dirty="0"/>
        </a:p>
      </dgm:t>
    </dgm:pt>
    <dgm:pt modelId="{142A8A92-670E-4476-9CC0-D77CF80F1E8B}" type="parTrans" cxnId="{EFB08C75-442C-4927-B695-6D3A2967DE24}">
      <dgm:prSet/>
      <dgm:spPr/>
      <dgm:t>
        <a:bodyPr/>
        <a:lstStyle/>
        <a:p>
          <a:endParaRPr lang="ru-RU"/>
        </a:p>
      </dgm:t>
    </dgm:pt>
    <dgm:pt modelId="{C451471F-7732-434D-932D-E1E27565036A}" type="sibTrans" cxnId="{EFB08C75-442C-4927-B695-6D3A2967DE24}">
      <dgm:prSet/>
      <dgm:spPr/>
      <dgm:t>
        <a:bodyPr/>
        <a:lstStyle/>
        <a:p>
          <a:endParaRPr lang="ru-RU"/>
        </a:p>
      </dgm:t>
    </dgm:pt>
    <dgm:pt modelId="{896F862D-103F-40C2-9E32-4B82AC2F4122}" type="pres">
      <dgm:prSet presAssocID="{4B2522EB-B15A-46F3-BF3E-BBF1C1CC7504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BDAF7BC-0858-4656-9F19-99B43353F090}" type="pres">
      <dgm:prSet presAssocID="{4D484234-33C6-4BA7-84AC-9CBABE07752A}" presName="comp" presStyleCnt="0"/>
      <dgm:spPr/>
      <dgm:t>
        <a:bodyPr/>
        <a:lstStyle/>
        <a:p>
          <a:endParaRPr lang="ru-RU"/>
        </a:p>
      </dgm:t>
    </dgm:pt>
    <dgm:pt modelId="{2F642077-BCC6-4B54-9DC6-9694B755C003}" type="pres">
      <dgm:prSet presAssocID="{4D484234-33C6-4BA7-84AC-9CBABE07752A}" presName="box" presStyleLbl="node1" presStyleIdx="0" presStyleCnt="5" custLinFactNeighborX="155"/>
      <dgm:spPr/>
      <dgm:t>
        <a:bodyPr/>
        <a:lstStyle/>
        <a:p>
          <a:endParaRPr lang="ru-RU"/>
        </a:p>
      </dgm:t>
    </dgm:pt>
    <dgm:pt modelId="{480D062F-52D0-4424-994F-5FDEDBB91B39}" type="pres">
      <dgm:prSet presAssocID="{4D484234-33C6-4BA7-84AC-9CBABE07752A}" presName="img" presStyleLbl="fgImgPlace1" presStyleIdx="0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F841188B-4BEB-454A-B92F-1DF5E3EE38C7}" type="pres">
      <dgm:prSet presAssocID="{4D484234-33C6-4BA7-84AC-9CBABE07752A}" presName="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F3F422-46C0-445F-94F6-EDFF1068DF3F}" type="pres">
      <dgm:prSet presAssocID="{2C6A77ED-7E78-4400-BB17-931FDAAAC7D3}" presName="spacer" presStyleCnt="0"/>
      <dgm:spPr/>
      <dgm:t>
        <a:bodyPr/>
        <a:lstStyle/>
        <a:p>
          <a:endParaRPr lang="ru-RU"/>
        </a:p>
      </dgm:t>
    </dgm:pt>
    <dgm:pt modelId="{66BEB942-BDB0-4AD8-A24A-2D6CA660695C}" type="pres">
      <dgm:prSet presAssocID="{7BB6F40F-4865-4BCD-A513-757784707C77}" presName="comp" presStyleCnt="0"/>
      <dgm:spPr/>
      <dgm:t>
        <a:bodyPr/>
        <a:lstStyle/>
        <a:p>
          <a:endParaRPr lang="ru-RU"/>
        </a:p>
      </dgm:t>
    </dgm:pt>
    <dgm:pt modelId="{F9218B52-A2B9-4A00-9EB2-F600FDBB54A9}" type="pres">
      <dgm:prSet presAssocID="{7BB6F40F-4865-4BCD-A513-757784707C77}" presName="box" presStyleLbl="node1" presStyleIdx="1" presStyleCnt="5"/>
      <dgm:spPr/>
      <dgm:t>
        <a:bodyPr/>
        <a:lstStyle/>
        <a:p>
          <a:endParaRPr lang="ru-RU"/>
        </a:p>
      </dgm:t>
    </dgm:pt>
    <dgm:pt modelId="{F51F4F75-C65C-4F32-B6F0-96D198C3B077}" type="pres">
      <dgm:prSet presAssocID="{7BB6F40F-4865-4BCD-A513-757784707C77}" presName="img" presStyleLbl="fgImgPlace1" presStyleIdx="1" presStyleCnt="5" custLinFactNeighborX="-3035" custLinFactNeighborY="-2237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9F614D74-C1BF-46B5-B704-293F1EBB99C9}" type="pres">
      <dgm:prSet presAssocID="{7BB6F40F-4865-4BCD-A513-757784707C77}" presName="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AF8703-4252-44CD-9D7C-38726AD35D99}" type="pres">
      <dgm:prSet presAssocID="{15B5F4C5-5101-4F75-9273-6470B52F75DD}" presName="spacer" presStyleCnt="0"/>
      <dgm:spPr/>
      <dgm:t>
        <a:bodyPr/>
        <a:lstStyle/>
        <a:p>
          <a:endParaRPr lang="ru-RU"/>
        </a:p>
      </dgm:t>
    </dgm:pt>
    <dgm:pt modelId="{604E2E94-9F8B-471E-B729-1F5E90EC1326}" type="pres">
      <dgm:prSet presAssocID="{D2BED956-C0A4-4B7A-8EB0-DA8A2EA40B36}" presName="comp" presStyleCnt="0"/>
      <dgm:spPr/>
      <dgm:t>
        <a:bodyPr/>
        <a:lstStyle/>
        <a:p>
          <a:endParaRPr lang="ru-RU"/>
        </a:p>
      </dgm:t>
    </dgm:pt>
    <dgm:pt modelId="{1880087B-1888-4774-B684-FC6D19881EFF}" type="pres">
      <dgm:prSet presAssocID="{D2BED956-C0A4-4B7A-8EB0-DA8A2EA40B36}" presName="box" presStyleLbl="node1" presStyleIdx="2" presStyleCnt="5"/>
      <dgm:spPr/>
      <dgm:t>
        <a:bodyPr/>
        <a:lstStyle/>
        <a:p>
          <a:endParaRPr lang="ru-RU"/>
        </a:p>
      </dgm:t>
    </dgm:pt>
    <dgm:pt modelId="{6969B4DF-5EAB-45A8-BFE6-3EEAEE3C2898}" type="pres">
      <dgm:prSet presAssocID="{D2BED956-C0A4-4B7A-8EB0-DA8A2EA40B36}" presName="img" presStyleLbl="fgImgPlace1" presStyleIdx="2" presStyleCnt="5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45938C3B-1B40-4155-AE3C-09FED28DAC7A}" type="pres">
      <dgm:prSet presAssocID="{D2BED956-C0A4-4B7A-8EB0-DA8A2EA40B36}" presName="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008F06-5C56-45A6-B432-D7D66CEEED1A}" type="pres">
      <dgm:prSet presAssocID="{39D473C0-E49A-4D70-9536-E36A4F610DD0}" presName="spacer" presStyleCnt="0"/>
      <dgm:spPr/>
      <dgm:t>
        <a:bodyPr/>
        <a:lstStyle/>
        <a:p>
          <a:endParaRPr lang="ru-RU"/>
        </a:p>
      </dgm:t>
    </dgm:pt>
    <dgm:pt modelId="{3A225467-FF73-4A22-BEF1-7347901DC5E8}" type="pres">
      <dgm:prSet presAssocID="{AA0C01D4-E70B-49B5-805B-93010C7D0EEE}" presName="comp" presStyleCnt="0"/>
      <dgm:spPr/>
      <dgm:t>
        <a:bodyPr/>
        <a:lstStyle/>
        <a:p>
          <a:endParaRPr lang="ru-RU"/>
        </a:p>
      </dgm:t>
    </dgm:pt>
    <dgm:pt modelId="{DD5841B7-CFD1-4EC2-97BC-4B5210D1B6EE}" type="pres">
      <dgm:prSet presAssocID="{AA0C01D4-E70B-49B5-805B-93010C7D0EEE}" presName="box" presStyleLbl="node1" presStyleIdx="3" presStyleCnt="5" custLinFactNeighborX="-391" custLinFactNeighborY="-699"/>
      <dgm:spPr/>
      <dgm:t>
        <a:bodyPr/>
        <a:lstStyle/>
        <a:p>
          <a:endParaRPr lang="ru-RU"/>
        </a:p>
      </dgm:t>
    </dgm:pt>
    <dgm:pt modelId="{7344B2F2-B32B-45B6-9793-CE2361FE8C28}" type="pres">
      <dgm:prSet presAssocID="{AA0C01D4-E70B-49B5-805B-93010C7D0EEE}" presName="img" presStyleLbl="fgImgPlace1" presStyleIdx="3" presStyleCnt="5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262BE74-ACAC-45D8-83A5-D06999FF4715}" type="pres">
      <dgm:prSet presAssocID="{AA0C01D4-E70B-49B5-805B-93010C7D0EEE}" presName="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90128B-D84C-4905-8575-59A281B9F487}" type="pres">
      <dgm:prSet presAssocID="{E8CBF77B-8296-4F65-98D6-AD36DEC7F4BE}" presName="spacer" presStyleCnt="0"/>
      <dgm:spPr/>
      <dgm:t>
        <a:bodyPr/>
        <a:lstStyle/>
        <a:p>
          <a:endParaRPr lang="ru-RU"/>
        </a:p>
      </dgm:t>
    </dgm:pt>
    <dgm:pt modelId="{05EC0FB8-D0C3-4588-A949-6B0164A705D1}" type="pres">
      <dgm:prSet presAssocID="{6728E616-5E6E-4F07-873E-2338128F65CA}" presName="comp" presStyleCnt="0"/>
      <dgm:spPr/>
      <dgm:t>
        <a:bodyPr/>
        <a:lstStyle/>
        <a:p>
          <a:endParaRPr lang="ru-RU"/>
        </a:p>
      </dgm:t>
    </dgm:pt>
    <dgm:pt modelId="{9165812C-554C-42B5-8763-8F7D613F796B}" type="pres">
      <dgm:prSet presAssocID="{6728E616-5E6E-4F07-873E-2338128F65CA}" presName="box" presStyleLbl="node1" presStyleIdx="4" presStyleCnt="5"/>
      <dgm:spPr/>
      <dgm:t>
        <a:bodyPr/>
        <a:lstStyle/>
        <a:p>
          <a:endParaRPr lang="ru-RU"/>
        </a:p>
      </dgm:t>
    </dgm:pt>
    <dgm:pt modelId="{5B0A0B2D-C353-4BCF-ACEB-AB2D2F00CF08}" type="pres">
      <dgm:prSet presAssocID="{6728E616-5E6E-4F07-873E-2338128F65CA}" presName="img" presStyleLbl="fgImgPlace1" presStyleIdx="4" presStyleCnt="5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347B7DEA-62C0-4708-96C1-1464B68C9645}" type="pres">
      <dgm:prSet presAssocID="{6728E616-5E6E-4F07-873E-2338128F65CA}" presName="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706939A-5F21-4F39-9DED-F52B65B859C3}" type="presOf" srcId="{AA0C01D4-E70B-49B5-805B-93010C7D0EEE}" destId="{E262BE74-ACAC-45D8-83A5-D06999FF4715}" srcOrd="1" destOrd="0" presId="urn:microsoft.com/office/officeart/2005/8/layout/vList4#1"/>
    <dgm:cxn modelId="{EFB08C75-442C-4927-B695-6D3A2967DE24}" srcId="{4B2522EB-B15A-46F3-BF3E-BBF1C1CC7504}" destId="{6728E616-5E6E-4F07-873E-2338128F65CA}" srcOrd="4" destOrd="0" parTransId="{142A8A92-670E-4476-9CC0-D77CF80F1E8B}" sibTransId="{C451471F-7732-434D-932D-E1E27565036A}"/>
    <dgm:cxn modelId="{5A12540B-5E54-416A-B718-F94B9B5A130A}" type="presOf" srcId="{6728E616-5E6E-4F07-873E-2338128F65CA}" destId="{347B7DEA-62C0-4708-96C1-1464B68C9645}" srcOrd="1" destOrd="0" presId="urn:microsoft.com/office/officeart/2005/8/layout/vList4#1"/>
    <dgm:cxn modelId="{9AA7D869-7437-4314-88F1-0EA38BF1BF60}" srcId="{4B2522EB-B15A-46F3-BF3E-BBF1C1CC7504}" destId="{D2BED956-C0A4-4B7A-8EB0-DA8A2EA40B36}" srcOrd="2" destOrd="0" parTransId="{EA64B0EE-7B84-4556-84BC-13A8F6F5E1EF}" sibTransId="{39D473C0-E49A-4D70-9536-E36A4F610DD0}"/>
    <dgm:cxn modelId="{BBB12CCE-2FD5-4D82-854F-EC44EA214B92}" type="presOf" srcId="{7BB6F40F-4865-4BCD-A513-757784707C77}" destId="{9F614D74-C1BF-46B5-B704-293F1EBB99C9}" srcOrd="1" destOrd="0" presId="urn:microsoft.com/office/officeart/2005/8/layout/vList4#1"/>
    <dgm:cxn modelId="{47EA20BC-25D1-4646-9008-82DB9DEE8642}" srcId="{4B2522EB-B15A-46F3-BF3E-BBF1C1CC7504}" destId="{7BB6F40F-4865-4BCD-A513-757784707C77}" srcOrd="1" destOrd="0" parTransId="{FDB7B6B6-95EF-4570-AAF7-A7337259EC80}" sibTransId="{15B5F4C5-5101-4F75-9273-6470B52F75DD}"/>
    <dgm:cxn modelId="{7A376199-E8C5-4FE8-B19B-D7A8D38D11A7}" srcId="{4B2522EB-B15A-46F3-BF3E-BBF1C1CC7504}" destId="{4D484234-33C6-4BA7-84AC-9CBABE07752A}" srcOrd="0" destOrd="0" parTransId="{4ED91927-A66A-45DB-9FF7-00381F829600}" sibTransId="{2C6A77ED-7E78-4400-BB17-931FDAAAC7D3}"/>
    <dgm:cxn modelId="{ACDA298A-E0BC-4701-9D81-E1EBC9373825}" type="presOf" srcId="{6728E616-5E6E-4F07-873E-2338128F65CA}" destId="{9165812C-554C-42B5-8763-8F7D613F796B}" srcOrd="0" destOrd="0" presId="urn:microsoft.com/office/officeart/2005/8/layout/vList4#1"/>
    <dgm:cxn modelId="{F0A3F138-992E-44B7-8A88-1DD17574567C}" type="presOf" srcId="{7BB6F40F-4865-4BCD-A513-757784707C77}" destId="{F9218B52-A2B9-4A00-9EB2-F600FDBB54A9}" srcOrd="0" destOrd="0" presId="urn:microsoft.com/office/officeart/2005/8/layout/vList4#1"/>
    <dgm:cxn modelId="{C4A4F766-BE1F-46C0-9018-982FAA295FFD}" srcId="{4B2522EB-B15A-46F3-BF3E-BBF1C1CC7504}" destId="{AA0C01D4-E70B-49B5-805B-93010C7D0EEE}" srcOrd="3" destOrd="0" parTransId="{C8A66C27-04AE-405A-AB7C-882794DB991A}" sibTransId="{E8CBF77B-8296-4F65-98D6-AD36DEC7F4BE}"/>
    <dgm:cxn modelId="{E272590C-AF8F-40BD-BA5E-D60FA0CBCBD8}" type="presOf" srcId="{D2BED956-C0A4-4B7A-8EB0-DA8A2EA40B36}" destId="{1880087B-1888-4774-B684-FC6D19881EFF}" srcOrd="0" destOrd="0" presId="urn:microsoft.com/office/officeart/2005/8/layout/vList4#1"/>
    <dgm:cxn modelId="{7B162C9C-7545-4281-8B53-F0A0D8C00BBE}" type="presOf" srcId="{D2BED956-C0A4-4B7A-8EB0-DA8A2EA40B36}" destId="{45938C3B-1B40-4155-AE3C-09FED28DAC7A}" srcOrd="1" destOrd="0" presId="urn:microsoft.com/office/officeart/2005/8/layout/vList4#1"/>
    <dgm:cxn modelId="{5C244143-BAA7-4B79-B7FC-96753CEDA98C}" type="presOf" srcId="{4D484234-33C6-4BA7-84AC-9CBABE07752A}" destId="{2F642077-BCC6-4B54-9DC6-9694B755C003}" srcOrd="0" destOrd="0" presId="urn:microsoft.com/office/officeart/2005/8/layout/vList4#1"/>
    <dgm:cxn modelId="{BFE45D3F-F234-4C71-9347-506E07D9BB37}" type="presOf" srcId="{AA0C01D4-E70B-49B5-805B-93010C7D0EEE}" destId="{DD5841B7-CFD1-4EC2-97BC-4B5210D1B6EE}" srcOrd="0" destOrd="0" presId="urn:microsoft.com/office/officeart/2005/8/layout/vList4#1"/>
    <dgm:cxn modelId="{1BDF09EF-EB7A-47D5-B9A3-D227A4C71568}" type="presOf" srcId="{4D484234-33C6-4BA7-84AC-9CBABE07752A}" destId="{F841188B-4BEB-454A-B92F-1DF5E3EE38C7}" srcOrd="1" destOrd="0" presId="urn:microsoft.com/office/officeart/2005/8/layout/vList4#1"/>
    <dgm:cxn modelId="{D22F15F1-A442-46B6-831C-178A0DD0A67A}" type="presOf" srcId="{4B2522EB-B15A-46F3-BF3E-BBF1C1CC7504}" destId="{896F862D-103F-40C2-9E32-4B82AC2F4122}" srcOrd="0" destOrd="0" presId="urn:microsoft.com/office/officeart/2005/8/layout/vList4#1"/>
    <dgm:cxn modelId="{FA07A00B-8F45-44E2-85D5-E7B942E495D6}" type="presParOf" srcId="{896F862D-103F-40C2-9E32-4B82AC2F4122}" destId="{3BDAF7BC-0858-4656-9F19-99B43353F090}" srcOrd="0" destOrd="0" presId="urn:microsoft.com/office/officeart/2005/8/layout/vList4#1"/>
    <dgm:cxn modelId="{F24279DD-9A47-4FB6-8FC4-4D43BE99F276}" type="presParOf" srcId="{3BDAF7BC-0858-4656-9F19-99B43353F090}" destId="{2F642077-BCC6-4B54-9DC6-9694B755C003}" srcOrd="0" destOrd="0" presId="urn:microsoft.com/office/officeart/2005/8/layout/vList4#1"/>
    <dgm:cxn modelId="{8531652E-D46C-4034-866D-3F5D172D1DB3}" type="presParOf" srcId="{3BDAF7BC-0858-4656-9F19-99B43353F090}" destId="{480D062F-52D0-4424-994F-5FDEDBB91B39}" srcOrd="1" destOrd="0" presId="urn:microsoft.com/office/officeart/2005/8/layout/vList4#1"/>
    <dgm:cxn modelId="{577E2E69-FABB-4FB1-8CBF-C6061B21FD25}" type="presParOf" srcId="{3BDAF7BC-0858-4656-9F19-99B43353F090}" destId="{F841188B-4BEB-454A-B92F-1DF5E3EE38C7}" srcOrd="2" destOrd="0" presId="urn:microsoft.com/office/officeart/2005/8/layout/vList4#1"/>
    <dgm:cxn modelId="{8A148DE9-6369-40FC-942A-7EC0DD7B81A6}" type="presParOf" srcId="{896F862D-103F-40C2-9E32-4B82AC2F4122}" destId="{6AF3F422-46C0-445F-94F6-EDFF1068DF3F}" srcOrd="1" destOrd="0" presId="urn:microsoft.com/office/officeart/2005/8/layout/vList4#1"/>
    <dgm:cxn modelId="{AEBA1391-FB02-4407-AB95-E78565F91CA0}" type="presParOf" srcId="{896F862D-103F-40C2-9E32-4B82AC2F4122}" destId="{66BEB942-BDB0-4AD8-A24A-2D6CA660695C}" srcOrd="2" destOrd="0" presId="urn:microsoft.com/office/officeart/2005/8/layout/vList4#1"/>
    <dgm:cxn modelId="{18C0C09B-6F09-4B50-A2E2-EBF911AA4034}" type="presParOf" srcId="{66BEB942-BDB0-4AD8-A24A-2D6CA660695C}" destId="{F9218B52-A2B9-4A00-9EB2-F600FDBB54A9}" srcOrd="0" destOrd="0" presId="urn:microsoft.com/office/officeart/2005/8/layout/vList4#1"/>
    <dgm:cxn modelId="{AAFC44E2-14B2-448B-8873-4E56A96F8D98}" type="presParOf" srcId="{66BEB942-BDB0-4AD8-A24A-2D6CA660695C}" destId="{F51F4F75-C65C-4F32-B6F0-96D198C3B077}" srcOrd="1" destOrd="0" presId="urn:microsoft.com/office/officeart/2005/8/layout/vList4#1"/>
    <dgm:cxn modelId="{8E941622-9DBD-4EF1-86A0-9B91E6AB011B}" type="presParOf" srcId="{66BEB942-BDB0-4AD8-A24A-2D6CA660695C}" destId="{9F614D74-C1BF-46B5-B704-293F1EBB99C9}" srcOrd="2" destOrd="0" presId="urn:microsoft.com/office/officeart/2005/8/layout/vList4#1"/>
    <dgm:cxn modelId="{970470C7-BB0A-4B16-8FA0-08D1C08DE19A}" type="presParOf" srcId="{896F862D-103F-40C2-9E32-4B82AC2F4122}" destId="{F3AF8703-4252-44CD-9D7C-38726AD35D99}" srcOrd="3" destOrd="0" presId="urn:microsoft.com/office/officeart/2005/8/layout/vList4#1"/>
    <dgm:cxn modelId="{64461B5C-4B1C-4526-9698-BCD1847CAC0B}" type="presParOf" srcId="{896F862D-103F-40C2-9E32-4B82AC2F4122}" destId="{604E2E94-9F8B-471E-B729-1F5E90EC1326}" srcOrd="4" destOrd="0" presId="urn:microsoft.com/office/officeart/2005/8/layout/vList4#1"/>
    <dgm:cxn modelId="{8AE9C047-6394-4FAB-A5F0-0D21D5111775}" type="presParOf" srcId="{604E2E94-9F8B-471E-B729-1F5E90EC1326}" destId="{1880087B-1888-4774-B684-FC6D19881EFF}" srcOrd="0" destOrd="0" presId="urn:microsoft.com/office/officeart/2005/8/layout/vList4#1"/>
    <dgm:cxn modelId="{05916CD1-CC32-48E5-8465-F3379566AB3A}" type="presParOf" srcId="{604E2E94-9F8B-471E-B729-1F5E90EC1326}" destId="{6969B4DF-5EAB-45A8-BFE6-3EEAEE3C2898}" srcOrd="1" destOrd="0" presId="urn:microsoft.com/office/officeart/2005/8/layout/vList4#1"/>
    <dgm:cxn modelId="{C44236E0-FC0B-421E-9B7B-67D35AB4F2A7}" type="presParOf" srcId="{604E2E94-9F8B-471E-B729-1F5E90EC1326}" destId="{45938C3B-1B40-4155-AE3C-09FED28DAC7A}" srcOrd="2" destOrd="0" presId="urn:microsoft.com/office/officeart/2005/8/layout/vList4#1"/>
    <dgm:cxn modelId="{36706B2C-E743-440F-86B2-2E72977D5532}" type="presParOf" srcId="{896F862D-103F-40C2-9E32-4B82AC2F4122}" destId="{76008F06-5C56-45A6-B432-D7D66CEEED1A}" srcOrd="5" destOrd="0" presId="urn:microsoft.com/office/officeart/2005/8/layout/vList4#1"/>
    <dgm:cxn modelId="{26B3B1BE-0330-4081-83F2-637A80EAE2C9}" type="presParOf" srcId="{896F862D-103F-40C2-9E32-4B82AC2F4122}" destId="{3A225467-FF73-4A22-BEF1-7347901DC5E8}" srcOrd="6" destOrd="0" presId="urn:microsoft.com/office/officeart/2005/8/layout/vList4#1"/>
    <dgm:cxn modelId="{1BFDDDB5-6844-4AB1-8906-25E749CC7DB2}" type="presParOf" srcId="{3A225467-FF73-4A22-BEF1-7347901DC5E8}" destId="{DD5841B7-CFD1-4EC2-97BC-4B5210D1B6EE}" srcOrd="0" destOrd="0" presId="urn:microsoft.com/office/officeart/2005/8/layout/vList4#1"/>
    <dgm:cxn modelId="{DE190D8F-6D6B-4340-B834-1185CD0E095C}" type="presParOf" srcId="{3A225467-FF73-4A22-BEF1-7347901DC5E8}" destId="{7344B2F2-B32B-45B6-9793-CE2361FE8C28}" srcOrd="1" destOrd="0" presId="urn:microsoft.com/office/officeart/2005/8/layout/vList4#1"/>
    <dgm:cxn modelId="{B869348F-9B52-4472-B01F-DF465B65271D}" type="presParOf" srcId="{3A225467-FF73-4A22-BEF1-7347901DC5E8}" destId="{E262BE74-ACAC-45D8-83A5-D06999FF4715}" srcOrd="2" destOrd="0" presId="urn:microsoft.com/office/officeart/2005/8/layout/vList4#1"/>
    <dgm:cxn modelId="{A1C597D0-28B5-46FB-8AE2-35832C9F4C83}" type="presParOf" srcId="{896F862D-103F-40C2-9E32-4B82AC2F4122}" destId="{1390128B-D84C-4905-8575-59A281B9F487}" srcOrd="7" destOrd="0" presId="urn:microsoft.com/office/officeart/2005/8/layout/vList4#1"/>
    <dgm:cxn modelId="{1D3E7153-A6B3-4B98-B621-661B74A8886F}" type="presParOf" srcId="{896F862D-103F-40C2-9E32-4B82AC2F4122}" destId="{05EC0FB8-D0C3-4588-A949-6B0164A705D1}" srcOrd="8" destOrd="0" presId="urn:microsoft.com/office/officeart/2005/8/layout/vList4#1"/>
    <dgm:cxn modelId="{E0BB1ED0-7519-4AAD-8051-F73E94373208}" type="presParOf" srcId="{05EC0FB8-D0C3-4588-A949-6B0164A705D1}" destId="{9165812C-554C-42B5-8763-8F7D613F796B}" srcOrd="0" destOrd="0" presId="urn:microsoft.com/office/officeart/2005/8/layout/vList4#1"/>
    <dgm:cxn modelId="{75FD8DAA-AE17-49AF-A164-60DD06459EF4}" type="presParOf" srcId="{05EC0FB8-D0C3-4588-A949-6B0164A705D1}" destId="{5B0A0B2D-C353-4BCF-ACEB-AB2D2F00CF08}" srcOrd="1" destOrd="0" presId="urn:microsoft.com/office/officeart/2005/8/layout/vList4#1"/>
    <dgm:cxn modelId="{22E7E955-2C23-47E4-A61F-6EAB3D103732}" type="presParOf" srcId="{05EC0FB8-D0C3-4588-A949-6B0164A705D1}" destId="{347B7DEA-62C0-4708-96C1-1464B68C9645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502820-688A-4CC6-9EA9-CA039FA86D36}">
      <dsp:nvSpPr>
        <dsp:cNvPr id="0" name=""/>
        <dsp:cNvSpPr/>
      </dsp:nvSpPr>
      <dsp:spPr>
        <a:xfrm>
          <a:off x="1740242" y="116854"/>
          <a:ext cx="1644081" cy="913378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900" kern="1200" dirty="0"/>
        </a:p>
      </dsp:txBody>
      <dsp:txXfrm>
        <a:off x="1766994" y="143606"/>
        <a:ext cx="1590577" cy="859874"/>
      </dsp:txXfrm>
    </dsp:sp>
    <dsp:sp modelId="{3F89306E-5810-463F-9BE0-EC74F48DA8C9}">
      <dsp:nvSpPr>
        <dsp:cNvPr id="0" name=""/>
        <dsp:cNvSpPr/>
      </dsp:nvSpPr>
      <dsp:spPr>
        <a:xfrm>
          <a:off x="4115026" y="116854"/>
          <a:ext cx="1644081" cy="913378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900" kern="1200" dirty="0"/>
        </a:p>
      </dsp:txBody>
      <dsp:txXfrm>
        <a:off x="4141778" y="143606"/>
        <a:ext cx="1590577" cy="859874"/>
      </dsp:txXfrm>
    </dsp:sp>
    <dsp:sp modelId="{D4CB757F-F182-4978-874B-838B6D89F659}">
      <dsp:nvSpPr>
        <dsp:cNvPr id="0" name=""/>
        <dsp:cNvSpPr/>
      </dsp:nvSpPr>
      <dsp:spPr>
        <a:xfrm>
          <a:off x="3173449" y="3998712"/>
          <a:ext cx="685033" cy="685033"/>
        </a:xfrm>
        <a:prstGeom prst="triangl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7C7421-6974-4C4F-9DAD-26DB363A7272}">
      <dsp:nvSpPr>
        <dsp:cNvPr id="0" name=""/>
        <dsp:cNvSpPr/>
      </dsp:nvSpPr>
      <dsp:spPr>
        <a:xfrm rot="240000">
          <a:off x="1460237" y="3705167"/>
          <a:ext cx="4111457" cy="28750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D80E47-EEE7-4F67-9543-54A4876A4489}">
      <dsp:nvSpPr>
        <dsp:cNvPr id="0" name=""/>
        <dsp:cNvSpPr/>
      </dsp:nvSpPr>
      <dsp:spPr>
        <a:xfrm rot="240000">
          <a:off x="3243849" y="3235429"/>
          <a:ext cx="3010356" cy="4670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Выделение газа при открытии лимонада</a:t>
          </a:r>
          <a:endParaRPr lang="ru-RU" sz="1400" kern="1200" dirty="0"/>
        </a:p>
      </dsp:txBody>
      <dsp:txXfrm>
        <a:off x="3266648" y="3258228"/>
        <a:ext cx="2964758" cy="421447"/>
      </dsp:txXfrm>
    </dsp:sp>
    <dsp:sp modelId="{4DCDEB00-DD9F-45F2-94B3-0AA108B291DF}">
      <dsp:nvSpPr>
        <dsp:cNvPr id="0" name=""/>
        <dsp:cNvSpPr/>
      </dsp:nvSpPr>
      <dsp:spPr>
        <a:xfrm rot="240000">
          <a:off x="3978903" y="2584393"/>
          <a:ext cx="1631585" cy="56345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Появление ржавчины на гвозде</a:t>
          </a:r>
          <a:endParaRPr lang="ru-RU" sz="1400" kern="1200" dirty="0"/>
        </a:p>
      </dsp:txBody>
      <dsp:txXfrm>
        <a:off x="4006409" y="2611899"/>
        <a:ext cx="1576573" cy="508446"/>
      </dsp:txXfrm>
    </dsp:sp>
    <dsp:sp modelId="{92354DE9-28DF-4592-BD09-18CAEBE8AC73}">
      <dsp:nvSpPr>
        <dsp:cNvPr id="0" name=""/>
        <dsp:cNvSpPr/>
      </dsp:nvSpPr>
      <dsp:spPr>
        <a:xfrm rot="240000">
          <a:off x="4024572" y="1981563"/>
          <a:ext cx="1631585" cy="56345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Выделение газа при обработке раны перекисью</a:t>
          </a:r>
          <a:endParaRPr lang="ru-RU" sz="1400" kern="1200" dirty="0"/>
        </a:p>
      </dsp:txBody>
      <dsp:txXfrm>
        <a:off x="4052078" y="2009069"/>
        <a:ext cx="1576573" cy="508446"/>
      </dsp:txXfrm>
    </dsp:sp>
    <dsp:sp modelId="{097410A9-754C-416F-B5F2-0CA1BE61C539}">
      <dsp:nvSpPr>
        <dsp:cNvPr id="0" name=""/>
        <dsp:cNvSpPr/>
      </dsp:nvSpPr>
      <dsp:spPr>
        <a:xfrm rot="240000">
          <a:off x="4070241" y="1378734"/>
          <a:ext cx="1631585" cy="56345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Появление неприятного запаха из холодильника</a:t>
          </a:r>
          <a:endParaRPr lang="ru-RU" sz="1200" kern="1200" dirty="0"/>
        </a:p>
      </dsp:txBody>
      <dsp:txXfrm>
        <a:off x="4097747" y="1406240"/>
        <a:ext cx="1576573" cy="508446"/>
      </dsp:txXfrm>
    </dsp:sp>
    <dsp:sp modelId="{912E3F36-0E95-4557-A0AC-66FE59CFBE7E}">
      <dsp:nvSpPr>
        <dsp:cNvPr id="0" name=""/>
        <dsp:cNvSpPr/>
      </dsp:nvSpPr>
      <dsp:spPr>
        <a:xfrm rot="240000">
          <a:off x="1558451" y="3022815"/>
          <a:ext cx="1631585" cy="56345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Кипение воды</a:t>
          </a:r>
          <a:endParaRPr lang="ru-RU" sz="1800" kern="1200" dirty="0"/>
        </a:p>
      </dsp:txBody>
      <dsp:txXfrm>
        <a:off x="1585957" y="3050321"/>
        <a:ext cx="1576573" cy="508446"/>
      </dsp:txXfrm>
    </dsp:sp>
    <dsp:sp modelId="{F7B2C567-8840-4903-9479-4350C9708F2D}">
      <dsp:nvSpPr>
        <dsp:cNvPr id="0" name=""/>
        <dsp:cNvSpPr/>
      </dsp:nvSpPr>
      <dsp:spPr>
        <a:xfrm rot="240000">
          <a:off x="1169622" y="2400336"/>
          <a:ext cx="1631585" cy="56345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Измельчение соли</a:t>
          </a:r>
          <a:endParaRPr lang="ru-RU" sz="1600" kern="1200" dirty="0"/>
        </a:p>
      </dsp:txBody>
      <dsp:txXfrm>
        <a:off x="1197128" y="2427842"/>
        <a:ext cx="1576573" cy="508446"/>
      </dsp:txXfrm>
    </dsp:sp>
    <dsp:sp modelId="{B0F5A0AE-DC90-4DCC-9AC7-BE8DB214DD85}">
      <dsp:nvSpPr>
        <dsp:cNvPr id="0" name=""/>
        <dsp:cNvSpPr/>
      </dsp:nvSpPr>
      <dsp:spPr>
        <a:xfrm rot="240000">
          <a:off x="1649789" y="1817155"/>
          <a:ext cx="1631585" cy="56345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Плавление льда</a:t>
          </a:r>
          <a:endParaRPr lang="ru-RU" sz="1800" kern="1200" dirty="0"/>
        </a:p>
      </dsp:txBody>
      <dsp:txXfrm>
        <a:off x="1677295" y="1844661"/>
        <a:ext cx="1576573" cy="50844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02A429-2BA8-4942-8874-9B887DE3BAAF}">
      <dsp:nvSpPr>
        <dsp:cNvPr id="0" name=""/>
        <dsp:cNvSpPr/>
      </dsp:nvSpPr>
      <dsp:spPr>
        <a:xfrm rot="10800000">
          <a:off x="1377186" y="986"/>
          <a:ext cx="4782283" cy="69050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493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Дробление сахара</a:t>
          </a:r>
          <a:endParaRPr lang="ru-RU" sz="2000" b="1" kern="1200" dirty="0"/>
        </a:p>
      </dsp:txBody>
      <dsp:txXfrm rot="10800000">
        <a:off x="1549812" y="986"/>
        <a:ext cx="4609657" cy="690504"/>
      </dsp:txXfrm>
    </dsp:sp>
    <dsp:sp modelId="{84865520-54E2-4709-BB59-FE6DDAFE4ACB}">
      <dsp:nvSpPr>
        <dsp:cNvPr id="0" name=""/>
        <dsp:cNvSpPr/>
      </dsp:nvSpPr>
      <dsp:spPr>
        <a:xfrm>
          <a:off x="1032230" y="0"/>
          <a:ext cx="690504" cy="690504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177427-56AF-4654-953D-9F943F43B2E1}">
      <dsp:nvSpPr>
        <dsp:cNvPr id="0" name=""/>
        <dsp:cNvSpPr/>
      </dsp:nvSpPr>
      <dsp:spPr>
        <a:xfrm rot="10800000">
          <a:off x="1377186" y="897611"/>
          <a:ext cx="4782283" cy="69050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493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Испарение воды</a:t>
          </a:r>
          <a:endParaRPr lang="ru-RU" sz="2000" b="1" kern="1200" dirty="0"/>
        </a:p>
      </dsp:txBody>
      <dsp:txXfrm rot="10800000">
        <a:off x="1549812" y="897611"/>
        <a:ext cx="4609657" cy="690504"/>
      </dsp:txXfrm>
    </dsp:sp>
    <dsp:sp modelId="{35BA267A-9BED-412D-A392-9290B0EEA13E}">
      <dsp:nvSpPr>
        <dsp:cNvPr id="0" name=""/>
        <dsp:cNvSpPr/>
      </dsp:nvSpPr>
      <dsp:spPr>
        <a:xfrm>
          <a:off x="1031933" y="897611"/>
          <a:ext cx="690504" cy="690504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70E37A-413C-4BFA-BE51-24390452422E}">
      <dsp:nvSpPr>
        <dsp:cNvPr id="0" name=""/>
        <dsp:cNvSpPr/>
      </dsp:nvSpPr>
      <dsp:spPr>
        <a:xfrm rot="10800000">
          <a:off x="1377186" y="1794237"/>
          <a:ext cx="4782283" cy="69050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493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Сгибание гвоздя</a:t>
          </a:r>
          <a:endParaRPr lang="ru-RU" sz="2000" b="1" kern="1200" dirty="0"/>
        </a:p>
      </dsp:txBody>
      <dsp:txXfrm rot="10800000">
        <a:off x="1549812" y="1794237"/>
        <a:ext cx="4609657" cy="690504"/>
      </dsp:txXfrm>
    </dsp:sp>
    <dsp:sp modelId="{B7D5FB0E-6603-4FDD-B2D2-7B5A828024C5}">
      <dsp:nvSpPr>
        <dsp:cNvPr id="0" name=""/>
        <dsp:cNvSpPr/>
      </dsp:nvSpPr>
      <dsp:spPr>
        <a:xfrm>
          <a:off x="1031933" y="1794237"/>
          <a:ext cx="690504" cy="690504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DFF0D7-60E3-41A1-94C4-4A335564EDA2}">
      <dsp:nvSpPr>
        <dsp:cNvPr id="0" name=""/>
        <dsp:cNvSpPr/>
      </dsp:nvSpPr>
      <dsp:spPr>
        <a:xfrm rot="10800000">
          <a:off x="1377186" y="2690862"/>
          <a:ext cx="4782283" cy="69050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493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Таяние мороженого</a:t>
          </a:r>
          <a:endParaRPr lang="ru-RU" sz="2000" b="1" kern="1200" dirty="0"/>
        </a:p>
      </dsp:txBody>
      <dsp:txXfrm rot="10800000">
        <a:off x="1549812" y="2690862"/>
        <a:ext cx="4609657" cy="690504"/>
      </dsp:txXfrm>
    </dsp:sp>
    <dsp:sp modelId="{58D12351-7C6F-4F4C-AF5D-8349D573AFD9}">
      <dsp:nvSpPr>
        <dsp:cNvPr id="0" name=""/>
        <dsp:cNvSpPr/>
      </dsp:nvSpPr>
      <dsp:spPr>
        <a:xfrm>
          <a:off x="1031933" y="2690862"/>
          <a:ext cx="690504" cy="690504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B075BB-6431-451B-ABEC-7534AF261DE5}">
      <dsp:nvSpPr>
        <dsp:cNvPr id="0" name=""/>
        <dsp:cNvSpPr/>
      </dsp:nvSpPr>
      <dsp:spPr>
        <a:xfrm rot="10800000">
          <a:off x="1377186" y="3587488"/>
          <a:ext cx="4782283" cy="69050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493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Растворение сахара</a:t>
          </a:r>
          <a:endParaRPr lang="ru-RU" sz="2000" b="1" kern="1200" dirty="0"/>
        </a:p>
      </dsp:txBody>
      <dsp:txXfrm rot="10800000">
        <a:off x="1549812" y="3587488"/>
        <a:ext cx="4609657" cy="690504"/>
      </dsp:txXfrm>
    </dsp:sp>
    <dsp:sp modelId="{3EBA5440-0DA4-440D-AC57-162E5DF85FDF}">
      <dsp:nvSpPr>
        <dsp:cNvPr id="0" name=""/>
        <dsp:cNvSpPr/>
      </dsp:nvSpPr>
      <dsp:spPr>
        <a:xfrm>
          <a:off x="1031933" y="3587488"/>
          <a:ext cx="690504" cy="690504"/>
        </a:xfrm>
        <a:prstGeom prst="ellips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B31BD8-121F-420B-9F3C-49C167693F3C}">
      <dsp:nvSpPr>
        <dsp:cNvPr id="0" name=""/>
        <dsp:cNvSpPr/>
      </dsp:nvSpPr>
      <dsp:spPr>
        <a:xfrm rot="10800000">
          <a:off x="1377186" y="4484113"/>
          <a:ext cx="4782283" cy="69050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493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Нагревание вольфрамовой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проволоки</a:t>
          </a:r>
          <a:endParaRPr lang="ru-RU" sz="2000" b="1" kern="1200" dirty="0"/>
        </a:p>
      </dsp:txBody>
      <dsp:txXfrm rot="10800000">
        <a:off x="1549812" y="4484113"/>
        <a:ext cx="4609657" cy="690504"/>
      </dsp:txXfrm>
    </dsp:sp>
    <dsp:sp modelId="{817B2E88-98E7-48AA-A99F-F829481E15BF}">
      <dsp:nvSpPr>
        <dsp:cNvPr id="0" name=""/>
        <dsp:cNvSpPr/>
      </dsp:nvSpPr>
      <dsp:spPr>
        <a:xfrm>
          <a:off x="1031933" y="4484113"/>
          <a:ext cx="690504" cy="690504"/>
        </a:xfrm>
        <a:prstGeom prst="ellipse">
          <a:avLst/>
        </a:prstGeom>
        <a:blipFill rotWithShape="0">
          <a:blip xmlns:r="http://schemas.openxmlformats.org/officeDocument/2006/relationships" r:embed="rId6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BA88A8-4269-4CD9-8186-6EE69E486EA3}">
      <dsp:nvSpPr>
        <dsp:cNvPr id="0" name=""/>
        <dsp:cNvSpPr/>
      </dsp:nvSpPr>
      <dsp:spPr>
        <a:xfrm rot="10800000">
          <a:off x="1377186" y="5380739"/>
          <a:ext cx="4782283" cy="69050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493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Проволока сплющивается</a:t>
          </a:r>
          <a:endParaRPr lang="ru-RU" sz="2000" b="1" kern="1200" dirty="0"/>
        </a:p>
      </dsp:txBody>
      <dsp:txXfrm rot="10800000">
        <a:off x="1549812" y="5380739"/>
        <a:ext cx="4609657" cy="690504"/>
      </dsp:txXfrm>
    </dsp:sp>
    <dsp:sp modelId="{11A5F0C2-4629-405C-B625-6CE10C6C89DD}">
      <dsp:nvSpPr>
        <dsp:cNvPr id="0" name=""/>
        <dsp:cNvSpPr/>
      </dsp:nvSpPr>
      <dsp:spPr>
        <a:xfrm>
          <a:off x="1031933" y="5380739"/>
          <a:ext cx="690504" cy="690504"/>
        </a:xfrm>
        <a:prstGeom prst="ellipse">
          <a:avLst/>
        </a:prstGeom>
        <a:blipFill rotWithShape="0">
          <a:blip xmlns:r="http://schemas.openxmlformats.org/officeDocument/2006/relationships" r:embed="rId7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1349CA-ED8F-4600-A8F1-D8E441E6340D}">
      <dsp:nvSpPr>
        <dsp:cNvPr id="0" name=""/>
        <dsp:cNvSpPr/>
      </dsp:nvSpPr>
      <dsp:spPr>
        <a:xfrm rot="5400000">
          <a:off x="-151191" y="153534"/>
          <a:ext cx="1007945" cy="705561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accent1">
              <a:hueOff val="0"/>
              <a:satOff val="0"/>
              <a:lumOff val="0"/>
              <a:alphaOff val="0"/>
              <a:shade val="8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 rot="-5400000">
        <a:off x="2" y="355123"/>
        <a:ext cx="705561" cy="302384"/>
      </dsp:txXfrm>
    </dsp:sp>
    <dsp:sp modelId="{2C34B20C-A196-45CD-99B1-079B47C49953}">
      <dsp:nvSpPr>
        <dsp:cNvPr id="0" name=""/>
        <dsp:cNvSpPr/>
      </dsp:nvSpPr>
      <dsp:spPr>
        <a:xfrm rot="5400000">
          <a:off x="3073198" y="-2365293"/>
          <a:ext cx="655164" cy="5390438"/>
        </a:xfrm>
        <a:prstGeom prst="round2SameRect">
          <a:avLst/>
        </a:prstGeom>
        <a:solidFill>
          <a:schemeClr val="accent1">
            <a:lumMod val="40000"/>
            <a:lumOff val="60000"/>
            <a:alpha val="9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solidFill>
                <a:schemeClr val="tx1"/>
              </a:solidFill>
            </a:rPr>
            <a:t> Выделение газа</a:t>
          </a:r>
          <a:endParaRPr lang="ru-RU" sz="2400" kern="1200" dirty="0">
            <a:solidFill>
              <a:schemeClr val="tx1"/>
            </a:solidFill>
          </a:endParaRPr>
        </a:p>
      </dsp:txBody>
      <dsp:txXfrm rot="-5400000">
        <a:off x="705561" y="34326"/>
        <a:ext cx="5358456" cy="591200"/>
      </dsp:txXfrm>
    </dsp:sp>
    <dsp:sp modelId="{50E393DF-B3A9-4BCA-B64B-8EF6B5A9D2DD}">
      <dsp:nvSpPr>
        <dsp:cNvPr id="0" name=""/>
        <dsp:cNvSpPr/>
      </dsp:nvSpPr>
      <dsp:spPr>
        <a:xfrm rot="5400000">
          <a:off x="-151191" y="1043385"/>
          <a:ext cx="1007945" cy="705561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accent1">
              <a:hueOff val="0"/>
              <a:satOff val="0"/>
              <a:lumOff val="0"/>
              <a:alphaOff val="0"/>
              <a:shade val="8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 rot="-5400000">
        <a:off x="2" y="1244974"/>
        <a:ext cx="705561" cy="302384"/>
      </dsp:txXfrm>
    </dsp:sp>
    <dsp:sp modelId="{08AAC9C6-2276-4244-9466-0F73E6121025}">
      <dsp:nvSpPr>
        <dsp:cNvPr id="0" name=""/>
        <dsp:cNvSpPr/>
      </dsp:nvSpPr>
      <dsp:spPr>
        <a:xfrm rot="5400000">
          <a:off x="3073198" y="-1475443"/>
          <a:ext cx="655164" cy="5390438"/>
        </a:xfrm>
        <a:prstGeom prst="round2SameRect">
          <a:avLst/>
        </a:prstGeom>
        <a:solidFill>
          <a:schemeClr val="accent1">
            <a:lumMod val="40000"/>
            <a:lumOff val="60000"/>
            <a:alpha val="9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 Выпадение осадка</a:t>
          </a:r>
          <a:endParaRPr lang="ru-RU" sz="2400" kern="1200" dirty="0"/>
        </a:p>
      </dsp:txBody>
      <dsp:txXfrm rot="-5400000">
        <a:off x="705561" y="924176"/>
        <a:ext cx="5358456" cy="591200"/>
      </dsp:txXfrm>
    </dsp:sp>
    <dsp:sp modelId="{A656AC51-2331-422E-98BD-CF1BF9D359B9}">
      <dsp:nvSpPr>
        <dsp:cNvPr id="0" name=""/>
        <dsp:cNvSpPr/>
      </dsp:nvSpPr>
      <dsp:spPr>
        <a:xfrm rot="5400000">
          <a:off x="-151191" y="1933235"/>
          <a:ext cx="1007945" cy="705561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accent1">
              <a:hueOff val="0"/>
              <a:satOff val="0"/>
              <a:lumOff val="0"/>
              <a:alphaOff val="0"/>
              <a:shade val="8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 rot="-5400000">
        <a:off x="2" y="2134824"/>
        <a:ext cx="705561" cy="302384"/>
      </dsp:txXfrm>
    </dsp:sp>
    <dsp:sp modelId="{6955977B-6560-4FF4-A010-467179BCC04A}">
      <dsp:nvSpPr>
        <dsp:cNvPr id="0" name=""/>
        <dsp:cNvSpPr/>
      </dsp:nvSpPr>
      <dsp:spPr>
        <a:xfrm rot="5400000">
          <a:off x="3073198" y="-585593"/>
          <a:ext cx="655164" cy="5390438"/>
        </a:xfrm>
        <a:prstGeom prst="round2SameRect">
          <a:avLst/>
        </a:prstGeom>
        <a:solidFill>
          <a:schemeClr val="accent1">
            <a:lumMod val="40000"/>
            <a:lumOff val="60000"/>
            <a:alpha val="9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Появление запаха</a:t>
          </a:r>
          <a:endParaRPr lang="ru-RU" sz="2400" kern="1200" dirty="0"/>
        </a:p>
      </dsp:txBody>
      <dsp:txXfrm rot="-5400000">
        <a:off x="705561" y="1814026"/>
        <a:ext cx="5358456" cy="591200"/>
      </dsp:txXfrm>
    </dsp:sp>
    <dsp:sp modelId="{83067AA6-DCA0-478D-BDAC-7A6337BD4DA6}">
      <dsp:nvSpPr>
        <dsp:cNvPr id="0" name=""/>
        <dsp:cNvSpPr/>
      </dsp:nvSpPr>
      <dsp:spPr>
        <a:xfrm rot="5400000">
          <a:off x="-151191" y="2823085"/>
          <a:ext cx="1007945" cy="705561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accent1">
              <a:hueOff val="0"/>
              <a:satOff val="0"/>
              <a:lumOff val="0"/>
              <a:alphaOff val="0"/>
              <a:shade val="8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/>
        </a:p>
      </dsp:txBody>
      <dsp:txXfrm rot="-5400000">
        <a:off x="2" y="3024674"/>
        <a:ext cx="705561" cy="302384"/>
      </dsp:txXfrm>
    </dsp:sp>
    <dsp:sp modelId="{0D078C73-9853-4C41-B576-4A838A61FBCE}">
      <dsp:nvSpPr>
        <dsp:cNvPr id="0" name=""/>
        <dsp:cNvSpPr/>
      </dsp:nvSpPr>
      <dsp:spPr>
        <a:xfrm rot="5400000">
          <a:off x="3073198" y="304256"/>
          <a:ext cx="655164" cy="5390438"/>
        </a:xfrm>
        <a:prstGeom prst="round2SameRect">
          <a:avLst/>
        </a:prstGeom>
        <a:solidFill>
          <a:schemeClr val="accent1">
            <a:lumMod val="40000"/>
            <a:lumOff val="60000"/>
            <a:alpha val="90000"/>
          </a:schemeClr>
        </a:solidFill>
        <a:ln w="9525" cap="flat" cmpd="sng" algn="ctr">
          <a:solidFill>
            <a:schemeClr val="accent1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Выделение или поглощение энергии</a:t>
          </a:r>
          <a:endParaRPr lang="ru-RU" sz="2400" kern="1200" dirty="0"/>
        </a:p>
      </dsp:txBody>
      <dsp:txXfrm rot="-5400000">
        <a:off x="705561" y="2703875"/>
        <a:ext cx="5358456" cy="591200"/>
      </dsp:txXfrm>
    </dsp:sp>
    <dsp:sp modelId="{3CA4041C-41C3-4DBA-8EF7-EBAC3BF2BA7E}">
      <dsp:nvSpPr>
        <dsp:cNvPr id="0" name=""/>
        <dsp:cNvSpPr/>
      </dsp:nvSpPr>
      <dsp:spPr>
        <a:xfrm rot="5400000">
          <a:off x="-151191" y="3712935"/>
          <a:ext cx="1007945" cy="705561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accent1">
              <a:hueOff val="0"/>
              <a:satOff val="0"/>
              <a:lumOff val="0"/>
              <a:alphaOff val="0"/>
              <a:shade val="8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/>
        </a:p>
      </dsp:txBody>
      <dsp:txXfrm rot="-5400000">
        <a:off x="2" y="3914524"/>
        <a:ext cx="705561" cy="302384"/>
      </dsp:txXfrm>
    </dsp:sp>
    <dsp:sp modelId="{B99DF9F1-7620-421D-848E-2EAB079639F7}">
      <dsp:nvSpPr>
        <dsp:cNvPr id="0" name=""/>
        <dsp:cNvSpPr/>
      </dsp:nvSpPr>
      <dsp:spPr>
        <a:xfrm rot="5400000">
          <a:off x="3057027" y="1216932"/>
          <a:ext cx="655164" cy="5390438"/>
        </a:xfrm>
        <a:prstGeom prst="round2SameRect">
          <a:avLst/>
        </a:prstGeom>
        <a:solidFill>
          <a:schemeClr val="accent1">
            <a:lumMod val="40000"/>
            <a:lumOff val="60000"/>
            <a:alpha val="9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 Изменение цвета</a:t>
          </a:r>
          <a:endParaRPr lang="ru-RU" sz="2400" kern="1200" dirty="0"/>
        </a:p>
      </dsp:txBody>
      <dsp:txXfrm rot="-5400000">
        <a:off x="689390" y="3616551"/>
        <a:ext cx="5358456" cy="5912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642077-BCC6-4B54-9DC6-9694B755C003}">
      <dsp:nvSpPr>
        <dsp:cNvPr id="0" name=""/>
        <dsp:cNvSpPr/>
      </dsp:nvSpPr>
      <dsp:spPr>
        <a:xfrm>
          <a:off x="0" y="0"/>
          <a:ext cx="6096000" cy="101795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      </a:t>
          </a:r>
          <a:r>
            <a:rPr lang="ru-RU" sz="2000" kern="1200" dirty="0" smtClean="0"/>
            <a:t>Протухание яйца</a:t>
          </a:r>
          <a:endParaRPr lang="ru-RU" sz="1400" kern="1200" dirty="0"/>
        </a:p>
      </dsp:txBody>
      <dsp:txXfrm>
        <a:off x="1320995" y="0"/>
        <a:ext cx="4775004" cy="1017956"/>
      </dsp:txXfrm>
    </dsp:sp>
    <dsp:sp modelId="{480D062F-52D0-4424-994F-5FDEDBB91B39}">
      <dsp:nvSpPr>
        <dsp:cNvPr id="0" name=""/>
        <dsp:cNvSpPr/>
      </dsp:nvSpPr>
      <dsp:spPr>
        <a:xfrm>
          <a:off x="101795" y="101795"/>
          <a:ext cx="1219200" cy="81436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9218B52-A2B9-4A00-9EB2-F600FDBB54A9}">
      <dsp:nvSpPr>
        <dsp:cNvPr id="0" name=""/>
        <dsp:cNvSpPr/>
      </dsp:nvSpPr>
      <dsp:spPr>
        <a:xfrm>
          <a:off x="0" y="1119752"/>
          <a:ext cx="6096000" cy="101795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       </a:t>
          </a:r>
          <a:r>
            <a:rPr lang="ru-RU" sz="2000" kern="1200" dirty="0" smtClean="0"/>
            <a:t>Горение костра</a:t>
          </a:r>
          <a:endParaRPr lang="ru-RU" sz="2000" kern="1200" dirty="0"/>
        </a:p>
      </dsp:txBody>
      <dsp:txXfrm>
        <a:off x="1320995" y="1119752"/>
        <a:ext cx="4775004" cy="1017956"/>
      </dsp:txXfrm>
    </dsp:sp>
    <dsp:sp modelId="{F51F4F75-C65C-4F32-B6F0-96D198C3B077}">
      <dsp:nvSpPr>
        <dsp:cNvPr id="0" name=""/>
        <dsp:cNvSpPr/>
      </dsp:nvSpPr>
      <dsp:spPr>
        <a:xfrm>
          <a:off x="64792" y="1203330"/>
          <a:ext cx="1219200" cy="81436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880087B-1888-4774-B684-FC6D19881EFF}">
      <dsp:nvSpPr>
        <dsp:cNvPr id="0" name=""/>
        <dsp:cNvSpPr/>
      </dsp:nvSpPr>
      <dsp:spPr>
        <a:xfrm>
          <a:off x="0" y="2239504"/>
          <a:ext cx="6096000" cy="101795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     </a:t>
          </a:r>
          <a:r>
            <a:rPr lang="ru-RU" sz="2000" kern="1200" dirty="0" err="1" smtClean="0"/>
            <a:t>Ржавение</a:t>
          </a:r>
          <a:r>
            <a:rPr lang="ru-RU" sz="2000" kern="1200" dirty="0" smtClean="0"/>
            <a:t> гвоздя</a:t>
          </a:r>
          <a:endParaRPr lang="ru-RU" sz="1800" kern="1200" dirty="0"/>
        </a:p>
      </dsp:txBody>
      <dsp:txXfrm>
        <a:off x="1320995" y="2239504"/>
        <a:ext cx="4775004" cy="1017956"/>
      </dsp:txXfrm>
    </dsp:sp>
    <dsp:sp modelId="{6969B4DF-5EAB-45A8-BFE6-3EEAEE3C2898}">
      <dsp:nvSpPr>
        <dsp:cNvPr id="0" name=""/>
        <dsp:cNvSpPr/>
      </dsp:nvSpPr>
      <dsp:spPr>
        <a:xfrm>
          <a:off x="101795" y="2341300"/>
          <a:ext cx="1219200" cy="81436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D5841B7-CFD1-4EC2-97BC-4B5210D1B6EE}">
      <dsp:nvSpPr>
        <dsp:cNvPr id="0" name=""/>
        <dsp:cNvSpPr/>
      </dsp:nvSpPr>
      <dsp:spPr>
        <a:xfrm>
          <a:off x="0" y="3352141"/>
          <a:ext cx="6096000" cy="101795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Смесь бертолетовой соли и фосфора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взрывает от удара молотка</a:t>
          </a:r>
          <a:endParaRPr lang="ru-RU" sz="2000" kern="1200" dirty="0"/>
        </a:p>
      </dsp:txBody>
      <dsp:txXfrm>
        <a:off x="1320995" y="3352141"/>
        <a:ext cx="4775004" cy="1017956"/>
      </dsp:txXfrm>
    </dsp:sp>
    <dsp:sp modelId="{7344B2F2-B32B-45B6-9793-CE2361FE8C28}">
      <dsp:nvSpPr>
        <dsp:cNvPr id="0" name=""/>
        <dsp:cNvSpPr/>
      </dsp:nvSpPr>
      <dsp:spPr>
        <a:xfrm>
          <a:off x="101795" y="3461052"/>
          <a:ext cx="1219200" cy="81436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165812C-554C-42B5-8763-8F7D613F796B}">
      <dsp:nvSpPr>
        <dsp:cNvPr id="0" name=""/>
        <dsp:cNvSpPr/>
      </dsp:nvSpPr>
      <dsp:spPr>
        <a:xfrm>
          <a:off x="0" y="4479009"/>
          <a:ext cx="6096000" cy="101795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Гашение соды уксусом</a:t>
          </a:r>
          <a:endParaRPr lang="ru-RU" sz="2000" kern="1200" dirty="0"/>
        </a:p>
      </dsp:txBody>
      <dsp:txXfrm>
        <a:off x="1320995" y="4479009"/>
        <a:ext cx="4775004" cy="1017956"/>
      </dsp:txXfrm>
    </dsp:sp>
    <dsp:sp modelId="{5B0A0B2D-C353-4BCF-ACEB-AB2D2F00CF08}">
      <dsp:nvSpPr>
        <dsp:cNvPr id="0" name=""/>
        <dsp:cNvSpPr/>
      </dsp:nvSpPr>
      <dsp:spPr>
        <a:xfrm>
          <a:off x="101795" y="4580804"/>
          <a:ext cx="1219200" cy="81436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CFB2582-9A84-454C-B7A2-E52C26903CE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0A28F3D-EA77-4EFF-A1B5-BA144151012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0376A74-896B-41DB-B3A5-922A4DF9A73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513F233-2615-4D15-8CA3-0BB71531361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1AB6A67-8F3D-4222-8BB1-2E5731923CA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796F67F-0001-465B-A02F-9C2530F39A0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F03514C-ED00-46B0-85A6-C92671FF7CA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80361E4-94CB-4654-AB12-A9636D74066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CCFFE08-0DDB-42DB-9A41-5749ADFE28B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82945F5-D420-4513-B08D-7B4BEF8DBEE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C5E363D-664E-4082-9AFA-C52DEA0DF41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0B64ED9F-7D19-4FF6-8799-561ECC7B0A5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40" r:id="rId2"/>
    <p:sldLayoutId id="2147483841" r:id="rId3"/>
    <p:sldLayoutId id="2147483842" r:id="rId4"/>
    <p:sldLayoutId id="2147483843" r:id="rId5"/>
    <p:sldLayoutId id="2147483844" r:id="rId6"/>
    <p:sldLayoutId id="2147483845" r:id="rId7"/>
    <p:sldLayoutId id="2147483846" r:id="rId8"/>
    <p:sldLayoutId id="2147483847" r:id="rId9"/>
    <p:sldLayoutId id="2147483848" r:id="rId10"/>
    <p:sldLayoutId id="214748384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общего?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0846071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131840" y="1702549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800" dirty="0"/>
              <a:t>Физическое </a:t>
            </a:r>
            <a:r>
              <a:rPr lang="ru-RU" sz="1800" dirty="0" smtClean="0"/>
              <a:t>явление</a:t>
            </a:r>
            <a:endParaRPr lang="ru-RU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5508104" y="1702549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800" dirty="0" smtClean="0"/>
              <a:t>Химическое явление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76481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99CC">
                <a:alpha val="32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-9427"/>
            <a:ext cx="6143668" cy="193899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ahoma" charset="0"/>
              </a:rPr>
              <a:t>Значение физических </a:t>
            </a:r>
          </a:p>
          <a:p>
            <a:pPr algn="ctr">
              <a:defRPr/>
            </a:pPr>
            <a:r>
              <a:rPr lang="ru-RU" sz="40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ahoma" charset="0"/>
              </a:rPr>
              <a:t>и химических явлений</a:t>
            </a:r>
            <a:endParaRPr lang="ru-RU" sz="40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ahoma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2132856"/>
            <a:ext cx="8028384" cy="452431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514350" indent="-514350">
              <a:buAutoNum type="arabicPeriod"/>
            </a:pPr>
            <a:r>
              <a:rPr lang="ru-RU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Круговорот воды в природе</a:t>
            </a:r>
          </a:p>
          <a:p>
            <a:pPr marL="514350" indent="-514350">
              <a:buAutoNum type="arabicPeriod"/>
            </a:pPr>
            <a:endParaRPr lang="ru-RU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ru-RU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2. Химическое производство</a:t>
            </a:r>
          </a:p>
          <a:p>
            <a:endParaRPr lang="ru-RU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ru-RU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3. Метаболизм (переваривание пищи с образованием энергии)</a:t>
            </a:r>
          </a:p>
          <a:p>
            <a:endParaRPr lang="ru-RU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ru-RU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4. Фотосинтез</a:t>
            </a:r>
          </a:p>
          <a:p>
            <a:endParaRPr lang="ru-RU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0"/>
            <a:ext cx="5912196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ahoma" charset="0"/>
              </a:rPr>
              <a:t>Проверим себя: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88889" y="1142999"/>
            <a:ext cx="8155111" cy="58785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  <a:defRPr/>
            </a:pPr>
            <a:r>
              <a:rPr lang="ru-RU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</a:rPr>
              <a:t> 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</a:rPr>
              <a:t>Из приведенных явлений выпишите те,</a:t>
            </a:r>
          </a:p>
          <a:p>
            <a:pPr>
              <a:defRPr/>
            </a:pPr>
            <a:r>
              <a:rPr lang="ru-RU" sz="28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</a:rPr>
              <a:t>   которые относятся к химическим: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</a:rPr>
              <a:t>Сжатие пружины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</a:rPr>
              <a:t>Образование накипи при кипячении воды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</a:rPr>
              <a:t>Гниение растительных остатков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</a:rPr>
              <a:t>Ледоход на реке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</a:rPr>
              <a:t>Ковка металла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</a:rPr>
              <a:t>Горение спирта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</a:rPr>
              <a:t>Прокисание яблочного сока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</a:rPr>
              <a:t>Появление патины на медных и бронзовых памятниках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</a:rPr>
              <a:t>Растворение уксусной кислоты в воде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</a:rPr>
              <a:t>Обугливание лучинки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</a:rPr>
              <a:t>Замерзание воды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</a:rPr>
              <a:t>Прокисание молока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</a:rPr>
              <a:t>Горение природного газа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</a:rPr>
              <a:t>Образование инея</a:t>
            </a:r>
          </a:p>
          <a:p>
            <a:pPr marL="457200" indent="-457200">
              <a:buFontTx/>
              <a:buAutoNum type="arabicPeriod"/>
              <a:defRPr/>
            </a:pPr>
            <a:endParaRPr lang="ru-RU" sz="20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charset="0"/>
            </a:endParaRPr>
          </a:p>
          <a:p>
            <a:pPr marL="457200" indent="-457200">
              <a:buFontTx/>
              <a:buAutoNum type="arabicPeriod"/>
              <a:defRPr/>
            </a:pPr>
            <a:endParaRPr lang="ru-RU" sz="20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99CC">
                <a:alpha val="36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4419"/>
            <a:ext cx="7348538" cy="71707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v"/>
              <a:defRPr/>
            </a:pPr>
            <a:r>
              <a:rPr lang="ru-RU" sz="18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</a:rPr>
              <a:t> 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</a:rPr>
              <a:t>Из приведенных явлений выпишите</a:t>
            </a:r>
          </a:p>
          <a:p>
            <a:pPr>
              <a:defRPr/>
            </a:pPr>
            <a:r>
              <a:rPr lang="ru-RU" sz="28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</a:rPr>
              <a:t>   физические:</a:t>
            </a:r>
          </a:p>
          <a:p>
            <a:pPr>
              <a:defRPr/>
            </a:pPr>
            <a:endParaRPr lang="ru-RU" sz="2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ru-RU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</a:rPr>
              <a:t>Горение магния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ru-RU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</a:rPr>
              <a:t>Таяние льда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ru-RU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</a:rPr>
              <a:t>Почернение медной проволоки при прокаливании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ru-RU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</a:rPr>
              <a:t>Плавление парафина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ru-RU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</a:rPr>
              <a:t>Переход газа в твёрдое состояние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ru-RU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</a:rPr>
              <a:t>Помутнение известковой воды при пропускании</a:t>
            </a:r>
          </a:p>
          <a:p>
            <a:pPr marL="342900" indent="-342900">
              <a:defRPr/>
            </a:pPr>
            <a:r>
              <a:rPr lang="ru-RU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</a:rPr>
              <a:t>     углекислого газа</a:t>
            </a:r>
          </a:p>
          <a:p>
            <a:pPr marL="342900" indent="-342900">
              <a:defRPr/>
            </a:pPr>
            <a:r>
              <a:rPr lang="ru-RU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</a:rPr>
              <a:t>7.  Таяние снежинки</a:t>
            </a:r>
          </a:p>
          <a:p>
            <a:pPr marL="457200" indent="-457200">
              <a:buFontTx/>
              <a:buAutoNum type="arabicPeriod" startAt="8"/>
              <a:defRPr/>
            </a:pPr>
            <a:r>
              <a:rPr lang="ru-RU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</a:rPr>
              <a:t>Гниение дерева</a:t>
            </a:r>
          </a:p>
          <a:p>
            <a:pPr marL="457200" indent="-457200">
              <a:buFontTx/>
              <a:buAutoNum type="arabicPeriod" startAt="8"/>
              <a:defRPr/>
            </a:pPr>
            <a:r>
              <a:rPr lang="ru-RU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</a:rPr>
              <a:t>Растворение сахара в воде</a:t>
            </a:r>
          </a:p>
          <a:p>
            <a:pPr marL="457200" indent="-457200">
              <a:buFontTx/>
              <a:buAutoNum type="arabicPeriod" startAt="8"/>
              <a:defRPr/>
            </a:pPr>
            <a:r>
              <a:rPr lang="ru-RU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</a:rPr>
              <a:t>Кипение воды</a:t>
            </a:r>
          </a:p>
          <a:p>
            <a:pPr marL="457200" indent="-457200">
              <a:buFontTx/>
              <a:buAutoNum type="arabicPeriod" startAt="8"/>
              <a:defRPr/>
            </a:pPr>
            <a:r>
              <a:rPr lang="ru-RU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</a:rPr>
              <a:t>Подгорание пищи при жарении на сковородке</a:t>
            </a:r>
          </a:p>
          <a:p>
            <a:pPr marL="457200" indent="-457200">
              <a:buFontTx/>
              <a:buAutoNum type="arabicPeriod" startAt="8"/>
              <a:defRPr/>
            </a:pPr>
            <a:r>
              <a:rPr lang="ru-RU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</a:rPr>
              <a:t>Горение лампочки</a:t>
            </a:r>
          </a:p>
          <a:p>
            <a:pPr marL="457200" indent="-457200">
              <a:buFontTx/>
              <a:buAutoNum type="arabicPeriod" startAt="8"/>
              <a:defRPr/>
            </a:pPr>
            <a:r>
              <a:rPr lang="ru-RU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</a:rPr>
              <a:t>Испарение бензина</a:t>
            </a:r>
          </a:p>
          <a:p>
            <a:pPr marL="457200" indent="-457200">
              <a:buFontTx/>
              <a:buAutoNum type="arabicPeriod" startAt="8"/>
              <a:defRPr/>
            </a:pPr>
            <a:r>
              <a:rPr lang="ru-RU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</a:rPr>
              <a:t>Возгорание спички</a:t>
            </a:r>
          </a:p>
          <a:p>
            <a:pPr marL="457200" indent="-457200">
              <a:buFontTx/>
              <a:buAutoNum type="arabicPeriod" startAt="8"/>
              <a:defRPr/>
            </a:pPr>
            <a:endParaRPr lang="ru-RU" sz="20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charset="0"/>
            </a:endParaRPr>
          </a:p>
          <a:p>
            <a:pPr marL="342900" indent="-342900">
              <a:defRPr/>
            </a:pPr>
            <a:r>
              <a:rPr lang="ru-RU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</a:rPr>
              <a:t>    </a:t>
            </a:r>
          </a:p>
          <a:p>
            <a:pPr marL="342900" indent="-342900">
              <a:buFont typeface="+mj-lt"/>
              <a:buAutoNum type="arabicPeriod"/>
              <a:defRPr/>
            </a:pPr>
            <a:endParaRPr lang="ru-RU" sz="1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charset="0"/>
            </a:endParaRPr>
          </a:p>
          <a:p>
            <a:pPr>
              <a:defRPr/>
            </a:pPr>
            <a:r>
              <a:rPr lang="ru-RU" sz="18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</a:rPr>
              <a:t>   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6103222"/>
              </p:ext>
            </p:extLst>
          </p:nvPr>
        </p:nvGraphicFramePr>
        <p:xfrm>
          <a:off x="1435100" y="1447800"/>
          <a:ext cx="7499350" cy="4789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9675"/>
                <a:gridCol w="3749675"/>
              </a:tblGrid>
              <a:tr h="798252">
                <a:tc>
                  <a:txBody>
                    <a:bodyPr/>
                    <a:lstStyle/>
                    <a:p>
                      <a:r>
                        <a:rPr lang="ru-RU" dirty="0" smtClean="0"/>
                        <a:t>1. Что я</a:t>
                      </a:r>
                      <a:r>
                        <a:rPr lang="ru-RU" baseline="0" dirty="0" smtClean="0"/>
                        <a:t> узнал нового?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98252">
                <a:tc>
                  <a:txBody>
                    <a:bodyPr/>
                    <a:lstStyle/>
                    <a:p>
                      <a:r>
                        <a:rPr lang="ru-RU" dirty="0" smtClean="0"/>
                        <a:t>2. Что было самым интересным?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98252">
                <a:tc>
                  <a:txBody>
                    <a:bodyPr/>
                    <a:lstStyle/>
                    <a:p>
                      <a:r>
                        <a:rPr lang="ru-RU" dirty="0" smtClean="0"/>
                        <a:t>3. Что было скучным?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98252">
                <a:tc>
                  <a:txBody>
                    <a:bodyPr/>
                    <a:lstStyle/>
                    <a:p>
                      <a:r>
                        <a:rPr lang="ru-RU" dirty="0" smtClean="0"/>
                        <a:t>4. Что было понять</a:t>
                      </a:r>
                      <a:r>
                        <a:rPr lang="ru-RU" baseline="0" dirty="0" smtClean="0"/>
                        <a:t> просто?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98252">
                <a:tc>
                  <a:txBody>
                    <a:bodyPr/>
                    <a:lstStyle/>
                    <a:p>
                      <a:r>
                        <a:rPr lang="ru-RU" dirty="0" smtClean="0"/>
                        <a:t>Что было трудно понять?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98252">
                <a:tc>
                  <a:txBody>
                    <a:bodyPr/>
                    <a:lstStyle/>
                    <a:p>
                      <a:r>
                        <a:rPr lang="ru-RU" dirty="0" smtClean="0"/>
                        <a:t>Что запомнилось больше всего?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9354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§6 – читать</a:t>
            </a:r>
          </a:p>
          <a:p>
            <a:r>
              <a:rPr lang="ru-RU" dirty="0" smtClean="0"/>
              <a:t>Задания после §</a:t>
            </a:r>
          </a:p>
          <a:p>
            <a:r>
              <a:rPr lang="ru-RU" dirty="0" smtClean="0"/>
              <a:t>№ 1</a:t>
            </a:r>
            <a:r>
              <a:rPr lang="ru-RU" dirty="0" smtClean="0"/>
              <a:t>, 3 – письменно</a:t>
            </a:r>
          </a:p>
          <a:p>
            <a:r>
              <a:rPr lang="ru-RU" dirty="0"/>
              <a:t>Т</a:t>
            </a:r>
            <a:r>
              <a:rPr lang="ru-RU" dirty="0" smtClean="0"/>
              <a:t>ест - устно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441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 встречи!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73" t="11865" r="22706" b="9195"/>
          <a:stretch/>
        </p:blipFill>
        <p:spPr bwMode="auto">
          <a:xfrm>
            <a:off x="2843808" y="1211300"/>
            <a:ext cx="4032448" cy="5458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864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20552" y="1628800"/>
            <a:ext cx="7996989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defRPr/>
            </a:pPr>
            <a:r>
              <a:rPr lang="ru-RU" sz="5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ahoma" charset="0"/>
              </a:rPr>
              <a:t>Физические и химические</a:t>
            </a:r>
          </a:p>
          <a:p>
            <a:pPr algn="ctr">
              <a:defRPr/>
            </a:pPr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ahoma" charset="0"/>
              </a:rPr>
              <a:t>Явления.</a:t>
            </a:r>
          </a:p>
          <a:p>
            <a:pPr algn="ctr">
              <a:defRPr/>
            </a:pPr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ahoma" charset="0"/>
              </a:rPr>
              <a:t>Химические реакции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Сформировать представление о химической реакции и признаках, отличающих химическую реакцию от физического явления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7421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99CC">
                <a:alpha val="39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116632"/>
            <a:ext cx="6928499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charset="0"/>
              </a:rPr>
              <a:t>Физические явления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03648" y="1196752"/>
            <a:ext cx="671514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</a:rPr>
              <a:t>Состоят в изменении тел,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</a:rPr>
              <a:t>при этом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</a:rPr>
              <a:t>образование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</a:rPr>
              <a:t>новых веществ 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</a:rPr>
              <a:t>не происходит</a:t>
            </a:r>
          </a:p>
        </p:txBody>
      </p:sp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2000250" y="2786063"/>
            <a:ext cx="1841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465284" y="2078172"/>
            <a:ext cx="6591869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</a:rPr>
              <a:t>При физических явлениях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</a:rPr>
              <a:t>изменяются форма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</a:rPr>
              <a:t>, </a:t>
            </a: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charset="0"/>
            </a:endParaRPr>
          </a:p>
          <a:p>
            <a:pPr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</a:rPr>
              <a:t>агрегатное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</a:rPr>
              <a:t>состояние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07448" y="3368352"/>
            <a:ext cx="8001056" cy="193899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sz="2400" u="sng" dirty="0" smtClean="0"/>
              <a:t>Физическими</a:t>
            </a:r>
            <a:r>
              <a:rPr lang="ru-RU" sz="2400" dirty="0" smtClean="0"/>
              <a:t> называют явления, при которых у веществ изменяется </a:t>
            </a:r>
            <a:r>
              <a:rPr lang="ru-RU" sz="2400" u="sng" dirty="0" smtClean="0"/>
              <a:t>форма, агрегатное состояние</a:t>
            </a:r>
            <a:r>
              <a:rPr lang="ru-RU" sz="2400" dirty="0" smtClean="0"/>
              <a:t>.</a:t>
            </a:r>
          </a:p>
          <a:p>
            <a:pPr lvl="0"/>
            <a:endParaRPr lang="ru-RU" sz="2400" dirty="0"/>
          </a:p>
          <a:p>
            <a:pPr lvl="0"/>
            <a:r>
              <a:rPr lang="ru-RU" sz="2400" dirty="0" smtClean="0"/>
              <a:t>При физическом явлении могут изменяться все параметры или отдельно каждый из них. </a:t>
            </a:r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99CC">
                <a:alpha val="41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4205519157"/>
              </p:ext>
            </p:extLst>
          </p:nvPr>
        </p:nvGraphicFramePr>
        <p:xfrm>
          <a:off x="1187624" y="332656"/>
          <a:ext cx="7191404" cy="6072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99CC">
                <a:alpha val="26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987600" y="1052736"/>
            <a:ext cx="8156400" cy="415498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charset="0"/>
              </a:rPr>
              <a:t>Химические явления</a:t>
            </a:r>
          </a:p>
          <a:p>
            <a:pPr algn="ctr">
              <a:defRPr/>
            </a:pPr>
            <a:r>
              <a:rPr lang="ru-RU" sz="44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charset="0"/>
              </a:rPr>
              <a:t>(химические реакции) -</a:t>
            </a:r>
          </a:p>
          <a:p>
            <a:pPr algn="ctr">
              <a:defRPr/>
            </a:pPr>
            <a:r>
              <a:rPr lang="ru-RU" sz="44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charset="0"/>
              </a:rPr>
              <a:t>это явления, при </a:t>
            </a:r>
          </a:p>
          <a:p>
            <a:pPr algn="ctr">
              <a:defRPr/>
            </a:pPr>
            <a:r>
              <a:rPr lang="ru-RU" sz="44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charset="0"/>
              </a:rPr>
              <a:t>которых образуются</a:t>
            </a:r>
          </a:p>
          <a:p>
            <a:pPr algn="ctr">
              <a:defRPr/>
            </a:pPr>
            <a:r>
              <a:rPr lang="ru-RU" sz="44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charset="0"/>
              </a:rPr>
              <a:t>новые </a:t>
            </a:r>
            <a:r>
              <a:rPr lang="ru-RU" sz="4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charset="0"/>
              </a:rPr>
              <a:t>вещества с новыми </a:t>
            </a:r>
          </a:p>
          <a:p>
            <a:pPr algn="ctr">
              <a:defRPr/>
            </a:pPr>
            <a:r>
              <a:rPr lang="ru-RU" sz="4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charset="0"/>
              </a:rPr>
              <a:t>свойствами.</a:t>
            </a:r>
            <a:endParaRPr lang="ru-RU" sz="44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ahoma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99CC">
                <a:alpha val="34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42852"/>
            <a:ext cx="8100392" cy="1200329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>
              <a:defRPr/>
            </a:pPr>
            <a:r>
              <a:rPr lang="ru-RU" sz="36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charset="0"/>
              </a:rPr>
              <a:t>Признаки </a:t>
            </a:r>
            <a:r>
              <a:rPr lang="ru-RU" sz="36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charset="0"/>
              </a:rPr>
              <a:t>химических</a:t>
            </a:r>
          </a:p>
          <a:p>
            <a:pPr algn="ctr">
              <a:defRPr/>
            </a:pPr>
            <a:r>
              <a:rPr lang="ru-RU" sz="36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charset="0"/>
              </a:rPr>
              <a:t>реакций</a:t>
            </a:r>
            <a:endParaRPr lang="ru-RU" sz="36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ahoma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196609072"/>
              </p:ext>
            </p:extLst>
          </p:nvPr>
        </p:nvGraphicFramePr>
        <p:xfrm>
          <a:off x="1475656" y="1628800"/>
          <a:ext cx="6096000" cy="4572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99CC">
                <a:alpha val="32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841840512"/>
              </p:ext>
            </p:extLst>
          </p:nvPr>
        </p:nvGraphicFramePr>
        <p:xfrm>
          <a:off x="2123728" y="620688"/>
          <a:ext cx="6096000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99CC">
                <a:alpha val="39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116632"/>
            <a:ext cx="6473246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charset="0"/>
              </a:rPr>
              <a:t>Условия возникновения</a:t>
            </a:r>
          </a:p>
          <a:p>
            <a:pPr algn="ctr">
              <a:defRPr/>
            </a:pPr>
            <a:r>
              <a:rPr lang="ru-RU" sz="36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charset="0"/>
              </a:rPr>
              <a:t>и протекания химических</a:t>
            </a:r>
          </a:p>
          <a:p>
            <a:pPr algn="ctr">
              <a:defRPr/>
            </a:pPr>
            <a:r>
              <a:rPr lang="ru-RU" sz="36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charset="0"/>
              </a:rPr>
              <a:t> реакций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15616" y="2060848"/>
            <a:ext cx="7848872" cy="409342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514350" indent="-514350"/>
            <a:r>
              <a:rPr lang="ru-RU" sz="2800" dirty="0" smtClean="0">
                <a:solidFill>
                  <a:schemeClr val="tx1"/>
                </a:solidFill>
              </a:rPr>
              <a:t>Необходимо для начала реакции: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solidFill>
                  <a:schemeClr val="tx1"/>
                </a:solidFill>
              </a:rPr>
              <a:t>Измельчение и перемешивание веществ (дробление, растворение).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solidFill>
                  <a:schemeClr val="tx1"/>
                </a:solidFill>
              </a:rPr>
              <a:t>Нагрев до определенной температуры.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solidFill>
                  <a:schemeClr val="tx1"/>
                </a:solidFill>
              </a:rPr>
              <a:t>Ультрафиолетовой излучение.</a:t>
            </a:r>
          </a:p>
          <a:p>
            <a:pPr marL="514350" indent="-514350"/>
            <a:endParaRPr lang="ru-RU" sz="2800" dirty="0" smtClean="0">
              <a:solidFill>
                <a:schemeClr val="tx1"/>
              </a:solidFill>
            </a:endParaRPr>
          </a:p>
          <a:p>
            <a:pPr marL="514350" indent="-514350"/>
            <a:r>
              <a:rPr lang="ru-RU" sz="2800" dirty="0" smtClean="0">
                <a:solidFill>
                  <a:schemeClr val="tx1"/>
                </a:solidFill>
              </a:rPr>
              <a:t>Необходимо для течения реакции: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solidFill>
                  <a:schemeClr val="tx1"/>
                </a:solidFill>
              </a:rPr>
              <a:t>Катализатор.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solidFill>
                  <a:schemeClr val="tx1"/>
                </a:solidFill>
              </a:rPr>
              <a:t>Электрический ток.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10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Тема10</Template>
  <TotalTime>2051</TotalTime>
  <Words>420</Words>
  <Application>Microsoft Office PowerPoint</Application>
  <PresentationFormat>Экран (4:3)</PresentationFormat>
  <Paragraphs>121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Тема10</vt:lpstr>
      <vt:lpstr>Что общего?</vt:lpstr>
      <vt:lpstr>Презентация PowerPoint</vt:lpstr>
      <vt:lpstr>Цель урока: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Рефлексия</vt:lpstr>
      <vt:lpstr>Домашнее задание</vt:lpstr>
      <vt:lpstr>До встречи!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Загадка.</dc:title>
  <dc:creator>Юзер</dc:creator>
  <cp:lastModifiedBy>Sony</cp:lastModifiedBy>
  <cp:revision>95</cp:revision>
  <cp:lastPrinted>2019-12-09T13:43:34Z</cp:lastPrinted>
  <dcterms:created xsi:type="dcterms:W3CDTF">2006-02-09T12:37:32Z</dcterms:created>
  <dcterms:modified xsi:type="dcterms:W3CDTF">2019-12-09T13:44:50Z</dcterms:modified>
</cp:coreProperties>
</file>