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79" r:id="rId3"/>
    <p:sldId id="265" r:id="rId4"/>
    <p:sldId id="267" r:id="rId5"/>
    <p:sldId id="269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65" d="100"/>
          <a:sy n="65" d="100"/>
        </p:scale>
        <p:origin x="-13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799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76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6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1303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09.12.2019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77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14042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3237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1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17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50288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09.12.2019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404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09.12.2019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42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     </a:t>
            </a:r>
            <a:endParaRPr lang="ru-RU" sz="2400" dirty="0">
              <a:latin typeface="-apple-system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572001" y="1124744"/>
            <a:ext cx="4114800" cy="10501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124744"/>
            <a:ext cx="8424936" cy="1525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427984" y="3356959"/>
            <a:ext cx="4536504" cy="281520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Часть </a:t>
            </a:r>
            <a:r>
              <a:rPr lang="ru-RU" dirty="0" smtClean="0"/>
              <a:t>3.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-apple-system"/>
              </a:rPr>
              <a:t>Работу выполнил </a:t>
            </a:r>
          </a:p>
          <a:p>
            <a:pPr marL="0" indent="0">
              <a:buNone/>
            </a:pPr>
            <a:r>
              <a:rPr lang="ru-RU" dirty="0" smtClean="0">
                <a:latin typeface="-apple-system"/>
              </a:rPr>
              <a:t> Румянцев Глеб, 5 </a:t>
            </a:r>
            <a:r>
              <a:rPr lang="ru-RU" dirty="0">
                <a:latin typeface="-apple-system"/>
              </a:rPr>
              <a:t>класс</a:t>
            </a:r>
            <a:endParaRPr lang="ru-RU" dirty="0" smtClean="0">
              <a:latin typeface="-apple-system"/>
            </a:endParaRPr>
          </a:p>
          <a:p>
            <a:r>
              <a:rPr lang="ru-RU" dirty="0" smtClean="0">
                <a:latin typeface="-apple-system"/>
              </a:rPr>
              <a:t>Учитель</a:t>
            </a:r>
          </a:p>
          <a:p>
            <a:pPr marL="0" indent="0">
              <a:buNone/>
            </a:pPr>
            <a:r>
              <a:rPr lang="ru-RU" dirty="0" smtClean="0">
                <a:latin typeface="-apple-system"/>
              </a:rPr>
              <a:t>  Леонтьева Наталья Павловна</a:t>
            </a:r>
            <a:endParaRPr lang="ru-RU" dirty="0">
              <a:latin typeface="-apple-system"/>
            </a:endParaRPr>
          </a:p>
        </p:txBody>
      </p:sp>
      <p:pic>
        <p:nvPicPr>
          <p:cNvPr id="5" name="Picture 2" descr="https://i2.wp.com/pro-kur.ru/wp-content/uploads/2017/12/skazka-chernaya-kurica-ili-podzemnye-zhiteli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80465"/>
            <a:ext cx="3168352" cy="329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2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332656"/>
            <a:ext cx="3312368" cy="621925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-apple-system"/>
              </a:rPr>
              <a:t>На </a:t>
            </a:r>
            <a:r>
              <a:rPr lang="ru-RU" sz="2400" dirty="0">
                <a:latin typeface="-apple-system"/>
              </a:rPr>
              <a:t>следующий </a:t>
            </a:r>
            <a:r>
              <a:rPr lang="ru-RU" sz="2400" dirty="0" smtClean="0">
                <a:latin typeface="-apple-system"/>
              </a:rPr>
              <a:t>день Алёша </a:t>
            </a:r>
            <a:r>
              <a:rPr lang="ru-RU" sz="2400" dirty="0">
                <a:latin typeface="-apple-system"/>
              </a:rPr>
              <a:t>не мог выговорить ни слова, потому что </a:t>
            </a:r>
            <a:r>
              <a:rPr lang="ru-RU" sz="2400" dirty="0" smtClean="0">
                <a:latin typeface="-apple-system"/>
              </a:rPr>
              <a:t> у него не </a:t>
            </a:r>
            <a:r>
              <a:rPr lang="ru-RU" sz="2400" dirty="0">
                <a:latin typeface="-apple-system"/>
              </a:rPr>
              <a:t>было </a:t>
            </a:r>
            <a:r>
              <a:rPr lang="ru-RU" sz="2400" dirty="0" smtClean="0">
                <a:latin typeface="-apple-system"/>
              </a:rPr>
              <a:t>семечка. Мальчика </a:t>
            </a:r>
            <a:r>
              <a:rPr lang="ru-RU" sz="2400" dirty="0">
                <a:latin typeface="-apple-system"/>
              </a:rPr>
              <a:t>отвели в спальню и сказали выучить урок. </a:t>
            </a:r>
            <a:r>
              <a:rPr lang="ru-RU" sz="2400" dirty="0" smtClean="0">
                <a:latin typeface="-apple-system"/>
              </a:rPr>
              <a:t/>
            </a:r>
            <a:br>
              <a:rPr lang="ru-RU" sz="2400" dirty="0" smtClean="0">
                <a:latin typeface="-apple-system"/>
              </a:rPr>
            </a:br>
            <a:r>
              <a:rPr lang="ru-RU" sz="2400" dirty="0" smtClean="0">
                <a:latin typeface="-apple-system"/>
              </a:rPr>
              <a:t>Но </a:t>
            </a:r>
            <a:r>
              <a:rPr lang="ru-RU" sz="2400" dirty="0">
                <a:latin typeface="-apple-system"/>
              </a:rPr>
              <a:t>к обеду </a:t>
            </a:r>
            <a:r>
              <a:rPr lang="ru-RU" sz="2400" dirty="0" smtClean="0">
                <a:latin typeface="-apple-system"/>
              </a:rPr>
              <a:t>Алёша ещё </a:t>
            </a:r>
            <a:r>
              <a:rPr lang="ru-RU" sz="2400" dirty="0">
                <a:latin typeface="-apple-system"/>
              </a:rPr>
              <a:t>не знал урок. Его опять там оставили. 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629150" cy="62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796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1124744"/>
            <a:ext cx="2962672" cy="468052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-apple-system"/>
              </a:rPr>
              <a:t>К ночи появилась Чернушка и вернула ему </a:t>
            </a:r>
            <a:r>
              <a:rPr lang="ru-RU" sz="2800" dirty="0" smtClean="0">
                <a:latin typeface="-apple-system"/>
              </a:rPr>
              <a:t>семечко</a:t>
            </a:r>
            <a:r>
              <a:rPr lang="ru-RU" sz="2800" dirty="0">
                <a:latin typeface="-apple-system"/>
              </a:rPr>
              <a:t>, но просила </a:t>
            </a:r>
            <a:r>
              <a:rPr lang="ru-RU" sz="2800" dirty="0" smtClean="0">
                <a:latin typeface="-apple-system"/>
              </a:rPr>
              <a:t>исправиться.</a:t>
            </a:r>
            <a:endParaRPr lang="ru-RU" sz="2800" dirty="0">
              <a:latin typeface="-apple-system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673600" cy="615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120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274638"/>
            <a:ext cx="3322712" cy="567464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-apple-system"/>
              </a:rPr>
              <a:t>На следующий день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Алёша ответил урок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. Учитель спросил, когда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он выучил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урок.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-apple-system"/>
              </a:rPr>
            </a:b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Мальчик растерялся. Велели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принести розги.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-apple-system"/>
              </a:rPr>
            </a:b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Учитель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сказал, что не будет пороть, если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Алёша расскажет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, когда выучил урок.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-apple-system"/>
              </a:rPr>
            </a:br>
            <a:endParaRPr lang="ru-RU" sz="24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737100" cy="429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0972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-apple-system"/>
              </a:rPr>
              <a:t>И </a:t>
            </a:r>
            <a:r>
              <a:rPr lang="ru-RU" sz="2400" dirty="0" smtClean="0">
                <a:latin typeface="-apple-system"/>
              </a:rPr>
              <a:t>Алёша всё </a:t>
            </a:r>
            <a:r>
              <a:rPr lang="ru-RU" sz="2400" dirty="0">
                <a:latin typeface="-apple-system"/>
              </a:rPr>
              <a:t>рассказал, забыв про обещание, данное подземному королю и его министру. </a:t>
            </a:r>
            <a:br>
              <a:rPr lang="ru-RU" sz="2400" dirty="0">
                <a:latin typeface="-apple-system"/>
              </a:rPr>
            </a:br>
            <a:r>
              <a:rPr lang="ru-RU" sz="2400" dirty="0">
                <a:latin typeface="-apple-system"/>
              </a:rPr>
              <a:t>Учитель не поверил, и </a:t>
            </a:r>
            <a:r>
              <a:rPr lang="ru-RU" sz="2400" dirty="0" smtClean="0">
                <a:latin typeface="-apple-system"/>
              </a:rPr>
              <a:t>Алёшу </a:t>
            </a:r>
            <a:r>
              <a:rPr lang="ru-RU" sz="2400" dirty="0">
                <a:latin typeface="-apple-system"/>
              </a:rPr>
              <a:t>высекли.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7899400" cy="439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7899400" cy="439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033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16631"/>
            <a:ext cx="3888432" cy="61873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-apple-system"/>
              </a:rPr>
              <a:t>Ночью к Алёше пришла </a:t>
            </a:r>
            <a:r>
              <a:rPr lang="ru-RU" sz="2400" dirty="0">
                <a:latin typeface="-apple-system"/>
              </a:rPr>
              <a:t>Чернушка </a:t>
            </a:r>
            <a:r>
              <a:rPr lang="ru-RU" sz="2400" dirty="0" smtClean="0">
                <a:latin typeface="-apple-system"/>
              </a:rPr>
              <a:t>попрощаться</a:t>
            </a:r>
            <a:r>
              <a:rPr lang="ru-RU" sz="2400" dirty="0">
                <a:latin typeface="-apple-system"/>
              </a:rPr>
              <a:t>. </a:t>
            </a:r>
            <a:r>
              <a:rPr lang="ru-RU" sz="2400" dirty="0" smtClean="0">
                <a:latin typeface="-apple-system"/>
              </a:rPr>
              <a:t>Её руки были </a:t>
            </a:r>
            <a:r>
              <a:rPr lang="ru-RU" sz="2400" dirty="0" err="1" smtClean="0">
                <a:latin typeface="-apple-system"/>
              </a:rPr>
              <a:t>скованы</a:t>
            </a:r>
            <a:r>
              <a:rPr lang="ru-RU" sz="2400" dirty="0">
                <a:latin typeface="-apple-system"/>
              </a:rPr>
              <a:t>  </a:t>
            </a:r>
            <a:r>
              <a:rPr lang="ru-RU" sz="2400" dirty="0" smtClean="0">
                <a:latin typeface="-apple-system"/>
              </a:rPr>
              <a:t>золотой цепью</a:t>
            </a:r>
            <a:r>
              <a:rPr lang="ru-RU" sz="2400" dirty="0">
                <a:latin typeface="-apple-system"/>
              </a:rPr>
              <a:t>. </a:t>
            </a:r>
            <a:r>
              <a:rPr lang="ru-RU" sz="2400" dirty="0" smtClean="0">
                <a:latin typeface="-apple-system"/>
              </a:rPr>
              <a:t>Она сказала</a:t>
            </a:r>
            <a:r>
              <a:rPr lang="ru-RU" sz="2400" dirty="0">
                <a:latin typeface="-apple-system"/>
              </a:rPr>
              <a:t>, что народу теперь </a:t>
            </a:r>
            <a:r>
              <a:rPr lang="ru-RU" sz="2400" dirty="0" smtClean="0">
                <a:latin typeface="-apple-system"/>
              </a:rPr>
              <a:t>придётся </a:t>
            </a:r>
            <a:r>
              <a:rPr lang="ru-RU" sz="2400" dirty="0">
                <a:latin typeface="-apple-system"/>
              </a:rPr>
              <a:t>переселиться далеко. </a:t>
            </a:r>
            <a:r>
              <a:rPr lang="ru-RU" sz="2400" dirty="0" smtClean="0">
                <a:latin typeface="-apple-system"/>
              </a:rPr>
              <a:t>И попросила Алешу: «Старайся </a:t>
            </a:r>
            <a:r>
              <a:rPr lang="ru-RU" sz="2400" dirty="0">
                <a:latin typeface="-apple-system"/>
              </a:rPr>
              <a:t>исправиться и будь опять таким же добрым мальчиком, как был </a:t>
            </a:r>
            <a:r>
              <a:rPr lang="ru-RU" sz="2400" dirty="0" smtClean="0">
                <a:latin typeface="-apple-system"/>
              </a:rPr>
              <a:t>прежде».</a:t>
            </a:r>
            <a:endParaRPr lang="ru-RU" sz="2400" dirty="0">
              <a:latin typeface="-apple-system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654550" cy="615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9252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102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Начальная</vt:lpstr>
      <vt:lpstr>                       </vt:lpstr>
      <vt:lpstr>На следующий день Алёша не мог выговорить ни слова, потому что  у него не было семечка. Мальчика отвели в спальню и сказали выучить урок.  Но к обеду Алёша ещё не знал урок. Его опять там оставили. </vt:lpstr>
      <vt:lpstr>К ночи появилась Чернушка и вернула ему семечко, но просила исправиться.</vt:lpstr>
      <vt:lpstr>На следующий день Алёша ответил урок. Учитель спросил, когда он выучил урок.  Мальчик растерялся. Велели принести розги.  Учитель сказал, что не будет пороть, если Алёша расскажет, когда выучил урок.  </vt:lpstr>
      <vt:lpstr>И Алёша всё рассказал, забыв про обещание, данное подземному королю и его министру.  Учитель не поверил, и Алёшу высекли.</vt:lpstr>
      <vt:lpstr>Ночью к Алёше пришла Чернушка попрощаться. Её руки были скованы  золотой цепью. Она сказала, что народу теперь придётся переселиться далеко. И попросила Алешу: «Старайся исправиться и будь опять таким же добрым мальчиком, как был прежде».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</dc:title>
  <dc:creator>Пользователь</dc:creator>
  <cp:lastModifiedBy>Пользователь</cp:lastModifiedBy>
  <cp:revision>5</cp:revision>
  <dcterms:created xsi:type="dcterms:W3CDTF">2019-12-09T10:54:45Z</dcterms:created>
  <dcterms:modified xsi:type="dcterms:W3CDTF">2019-12-09T12:08:02Z</dcterms:modified>
</cp:coreProperties>
</file>