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4" r:id="rId7"/>
    <p:sldId id="262" r:id="rId8"/>
    <p:sldId id="265" r:id="rId9"/>
    <p:sldId id="263" r:id="rId10"/>
    <p:sldId id="266" r:id="rId11"/>
    <p:sldId id="25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A98DE-6CCA-41A3-95CE-B7FC9ED1BF63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85258-C71B-4403-9AF4-F4DBAA23E8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072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A98DE-6CCA-41A3-95CE-B7FC9ED1BF63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85258-C71B-4403-9AF4-F4DBAA23E8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900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A98DE-6CCA-41A3-95CE-B7FC9ED1BF63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85258-C71B-4403-9AF4-F4DBAA23E8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975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A98DE-6CCA-41A3-95CE-B7FC9ED1BF63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85258-C71B-4403-9AF4-F4DBAA23E8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246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A98DE-6CCA-41A3-95CE-B7FC9ED1BF63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85258-C71B-4403-9AF4-F4DBAA23E8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642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A98DE-6CCA-41A3-95CE-B7FC9ED1BF63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85258-C71B-4403-9AF4-F4DBAA23E8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049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A98DE-6CCA-41A3-95CE-B7FC9ED1BF63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85258-C71B-4403-9AF4-F4DBAA23E8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994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A98DE-6CCA-41A3-95CE-B7FC9ED1BF63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85258-C71B-4403-9AF4-F4DBAA23E8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535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A98DE-6CCA-41A3-95CE-B7FC9ED1BF63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85258-C71B-4403-9AF4-F4DBAA23E8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329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A98DE-6CCA-41A3-95CE-B7FC9ED1BF63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85258-C71B-4403-9AF4-F4DBAA23E8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745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A98DE-6CCA-41A3-95CE-B7FC9ED1BF63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85258-C71B-4403-9AF4-F4DBAA23E8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070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A98DE-6CCA-41A3-95CE-B7FC9ED1BF63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85258-C71B-4403-9AF4-F4DBAA23E8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380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38" y="24178"/>
            <a:ext cx="12121662" cy="6833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213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26378"/>
            <a:ext cx="10515600" cy="6831622"/>
          </a:xfrm>
        </p:spPr>
      </p:pic>
    </p:spTree>
    <p:extLst>
      <p:ext uri="{BB962C8B-B14F-4D97-AF65-F5344CB8AC3E}">
        <p14:creationId xmlns:p14="http://schemas.microsoft.com/office/powerpoint/2010/main" val="464571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953" y="167054"/>
            <a:ext cx="11697710" cy="6559062"/>
          </a:xfrm>
        </p:spPr>
      </p:pic>
    </p:spTree>
    <p:extLst>
      <p:ext uri="{BB962C8B-B14F-4D97-AF65-F5344CB8AC3E}">
        <p14:creationId xmlns:p14="http://schemas.microsoft.com/office/powerpoint/2010/main" val="4237497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Admin\Рабочий стол\37231_picture_e2157c42c60c43ce0eae84ebe74165fc920beb3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9164317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80506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Кто помнит, тот не знает поражения!</a:t>
            </a:r>
            <a:endParaRPr lang="ru-RU" dirty="0"/>
          </a:p>
        </p:txBody>
      </p:sp>
      <p:pic>
        <p:nvPicPr>
          <p:cNvPr id="7" name="Picture 4" descr="http://msu.tatarstan.ru/file/Image/9_dekabrja_den_geroev_otechestva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5520" y="836713"/>
            <a:ext cx="8649488" cy="58999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61832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ГЕРОИ РОССИЙСКОЙ ФЕДЕРАЦИИ, УРОЖЕНЦЫ РЕСПУБЛИКИ КОМИ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В Республике Коми  всего три Героя России. Подвиг их бессмертен.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АЛЕКСЕЕВ</a:t>
            </a:r>
            <a:r>
              <a:rPr lang="ru-RU" dirty="0" smtClean="0"/>
              <a:t> </a:t>
            </a:r>
            <a:r>
              <a:rPr lang="ru-RU" b="1" dirty="0" smtClean="0"/>
              <a:t>АЛЕКСАНДР ИВАНОВИЧ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(1952—1996)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b="1" dirty="0" smtClean="0"/>
              <a:t>ПУЗИНОВСКИЙ</a:t>
            </a:r>
            <a:r>
              <a:rPr lang="ru-RU" dirty="0" smtClean="0"/>
              <a:t>  </a:t>
            </a:r>
            <a:r>
              <a:rPr lang="ru-RU" b="1" dirty="0" smtClean="0"/>
              <a:t>АЛЕКСАНДР ЮРЬЕВИЧ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(1987 —2009)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 </a:t>
            </a:r>
            <a:r>
              <a:rPr lang="ru-RU" b="1" dirty="0" smtClean="0"/>
              <a:t>БУГАЕВ</a:t>
            </a:r>
            <a:r>
              <a:rPr lang="ru-RU" dirty="0" smtClean="0"/>
              <a:t> </a:t>
            </a:r>
            <a:r>
              <a:rPr lang="ru-RU" b="1" dirty="0" smtClean="0"/>
              <a:t>ВИТАЛИЙ АНАТОЛЬЕВИЧ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(1969—2000)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5965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АЛЕКСЕЕВ</a:t>
            </a:r>
            <a:r>
              <a:rPr lang="ru-RU" dirty="0" smtClean="0"/>
              <a:t> </a:t>
            </a:r>
            <a:r>
              <a:rPr lang="ru-RU" b="1" dirty="0" smtClean="0"/>
              <a:t>АЛЕКСАНДР ИВАНОВИЧ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(1952—1996)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C:\Documents and Settings\Admin\Рабочий стол\EFsj6mOXoAA9bq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1584" y="1110563"/>
            <a:ext cx="7704856" cy="57738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03307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555" y="149469"/>
            <a:ext cx="10615246" cy="6479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202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3552" y="188640"/>
            <a:ext cx="8157592" cy="9543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3600" b="1" dirty="0"/>
              <a:t>ПУЗИНОВСКИЙ</a:t>
            </a:r>
            <a:r>
              <a:rPr lang="ru-RU" sz="3600" dirty="0"/>
              <a:t>  </a:t>
            </a:r>
            <a:r>
              <a:rPr lang="ru-RU" sz="3600" b="1" dirty="0"/>
              <a:t>АЛЕКСАНДР ЮРЬЕВИЧ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100" b="1" dirty="0"/>
              <a:t>(1987 —2009)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108" y="1344551"/>
            <a:ext cx="2565032" cy="1703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9726" y="1961456"/>
            <a:ext cx="7308275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39776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331" y="0"/>
            <a:ext cx="10817470" cy="6800056"/>
          </a:xfrm>
        </p:spPr>
      </p:pic>
    </p:spTree>
    <p:extLst>
      <p:ext uri="{BB962C8B-B14F-4D97-AF65-F5344CB8AC3E}">
        <p14:creationId xmlns:p14="http://schemas.microsoft.com/office/powerpoint/2010/main" val="26801185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r>
              <a:rPr lang="ru-RU" b="1" dirty="0" smtClean="0"/>
              <a:t>БУГАЕВ</a:t>
            </a:r>
            <a:r>
              <a:rPr lang="ru-RU" dirty="0" smtClean="0"/>
              <a:t> </a:t>
            </a:r>
            <a:r>
              <a:rPr lang="ru-RU" b="1" dirty="0" smtClean="0"/>
              <a:t>ВИТАЛИЙ АНАТОЛЬЕВИЧ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/>
              <a:t>(1969—2000)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1" name="Picture 3" descr="C:\Documents and Settings\Admin\Рабочий стол\4630908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4812" y="1534186"/>
            <a:ext cx="3744416" cy="5323814"/>
          </a:xfrm>
          <a:prstGeom prst="rect">
            <a:avLst/>
          </a:prstGeom>
          <a:noFill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5960" y="2845428"/>
            <a:ext cx="4381178" cy="2909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959361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22</Words>
  <Application>Microsoft Office PowerPoint</Application>
  <PresentationFormat>Широкоэкранный</PresentationFormat>
  <Paragraphs>14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Кто помнит, тот не знает поражения!</vt:lpstr>
      <vt:lpstr> ГЕРОИ РОССИЙСКОЙ ФЕДЕРАЦИИ, УРОЖЕНЦЫ РЕСПУБЛИКИ КОМИ</vt:lpstr>
      <vt:lpstr>АЛЕКСЕЕВ АЛЕКСАНДР ИВАНОВИЧ (1952—1996) </vt:lpstr>
      <vt:lpstr>Презентация PowerPoint</vt:lpstr>
      <vt:lpstr>  ПУЗИНОВСКИЙ  АЛЕКСАНДР ЮРЬЕВИЧ (1987 —2009) </vt:lpstr>
      <vt:lpstr>Презентация PowerPoint</vt:lpstr>
      <vt:lpstr>  БУГАЕВ ВИТАЛИЙ АНАТОЛЬЕВИЧ (1969—2000)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Герои Российской Федерации, уроженцы Республики Коми</dc:title>
  <dc:creator>Лиза</dc:creator>
  <cp:lastModifiedBy>Лиза</cp:lastModifiedBy>
  <cp:revision>5</cp:revision>
  <dcterms:created xsi:type="dcterms:W3CDTF">2019-12-09T17:34:32Z</dcterms:created>
  <dcterms:modified xsi:type="dcterms:W3CDTF">2019-12-09T18:06:50Z</dcterms:modified>
</cp:coreProperties>
</file>