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561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88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169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95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91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9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82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7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87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0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85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CCF34-F38E-4528-81EB-2202AC6DAC77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A9F05-CBE9-403D-BB5C-C887749F1A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7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</a:t>
            </a:r>
            <a:endParaRPr lang="ru-RU" sz="2400" dirty="0">
              <a:latin typeface="-apple-system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572001" y="1124744"/>
            <a:ext cx="4114800" cy="10501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124744"/>
            <a:ext cx="8424936" cy="1525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427984" y="3356959"/>
            <a:ext cx="4536504" cy="28152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Часть </a:t>
            </a:r>
            <a:r>
              <a:rPr lang="ru-RU" dirty="0" smtClean="0"/>
              <a:t>4.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-apple-system"/>
              </a:rPr>
              <a:t>Работу выполнил 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Румянцев Глеб, 5 </a:t>
            </a:r>
            <a:r>
              <a:rPr lang="ru-RU" dirty="0">
                <a:latin typeface="-apple-system"/>
              </a:rPr>
              <a:t>класс</a:t>
            </a:r>
            <a:endParaRPr lang="ru-RU" dirty="0" smtClean="0">
              <a:latin typeface="-apple-system"/>
            </a:endParaRPr>
          </a:p>
          <a:p>
            <a:r>
              <a:rPr lang="ru-RU" dirty="0" smtClean="0">
                <a:latin typeface="-apple-system"/>
              </a:rPr>
              <a:t>Учитель</a:t>
            </a:r>
          </a:p>
          <a:p>
            <a:pPr marL="0" indent="0">
              <a:buNone/>
            </a:pPr>
            <a:r>
              <a:rPr lang="ru-RU" dirty="0" smtClean="0">
                <a:latin typeface="-apple-system"/>
              </a:rPr>
              <a:t>  Леонтьева Наталья Павловна</a:t>
            </a:r>
            <a:endParaRPr lang="ru-RU" dirty="0">
              <a:latin typeface="-apple-system"/>
            </a:endParaRPr>
          </a:p>
        </p:txBody>
      </p:sp>
      <p:pic>
        <p:nvPicPr>
          <p:cNvPr id="5" name="Picture 2" descr="https://i2.wp.com/pro-kur.ru/wp-content/uploads/2017/12/skazka-chernaya-kurica-ili-podzemnye-zhiteli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880465"/>
            <a:ext cx="3168352" cy="329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2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4176464" cy="610669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-apple-system"/>
              </a:rPr>
              <a:t>Ночью  Алёше послышалось , </a:t>
            </a:r>
            <a:r>
              <a:rPr lang="ru-RU" sz="2400" dirty="0">
                <a:latin typeface="-apple-system"/>
              </a:rPr>
              <a:t>что под полом что-то шумит. Он встал с постели, приложил к полу ухо и долго слышал стук маленьких колёс и шум, как будто множество маленьких людей проходило. Между шумом этим слышен был также плач женщин и детей и голос министра Чернушки, который кричал ему:</a:t>
            </a:r>
            <a:br>
              <a:rPr lang="ru-RU" sz="2400" dirty="0">
                <a:latin typeface="-apple-system"/>
              </a:rPr>
            </a:br>
            <a:r>
              <a:rPr lang="ru-RU" sz="2400" dirty="0" smtClean="0">
                <a:latin typeface="-apple-system"/>
              </a:rPr>
              <a:t>– </a:t>
            </a:r>
            <a:r>
              <a:rPr lang="ru-RU" sz="2400" dirty="0">
                <a:latin typeface="-apple-system"/>
              </a:rPr>
              <a:t>Прощай, Алёша! Прощай навеки!</a:t>
            </a: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320480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765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466728" cy="589066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-apple-system"/>
              </a:rPr>
              <a:t>На другой день поутру дети, проснувшись, увидели Алёшу, лежащего на полу без памяти. </a:t>
            </a:r>
            <a:r>
              <a:rPr lang="ru-RU" sz="2400" dirty="0" smtClean="0">
                <a:latin typeface="-apple-system"/>
              </a:rPr>
              <a:t/>
            </a:r>
            <a:br>
              <a:rPr lang="ru-RU" sz="2400" dirty="0" smtClean="0">
                <a:latin typeface="-apple-system"/>
              </a:rPr>
            </a:br>
            <a:r>
              <a:rPr lang="ru-RU" sz="2400" dirty="0" smtClean="0">
                <a:latin typeface="-apple-system"/>
              </a:rPr>
              <a:t>Его </a:t>
            </a:r>
            <a:r>
              <a:rPr lang="ru-RU" sz="2400" dirty="0">
                <a:latin typeface="-apple-system"/>
              </a:rPr>
              <a:t>подняли, положили в постель и послали за доктором, который объявил, что у </a:t>
            </a:r>
            <a:r>
              <a:rPr lang="ru-RU" sz="2400" dirty="0" smtClean="0">
                <a:latin typeface="-apple-system"/>
              </a:rPr>
              <a:t>мальчика </a:t>
            </a:r>
            <a:r>
              <a:rPr lang="ru-RU" sz="2400" dirty="0">
                <a:latin typeface="-apple-system"/>
              </a:rPr>
              <a:t>сильная горячка.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58" y="1052736"/>
            <a:ext cx="432048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392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995936" cy="639472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-apple-system"/>
              </a:rPr>
              <a:t>Недель через шесть </a:t>
            </a:r>
            <a:r>
              <a:rPr lang="ru-RU" sz="2000" dirty="0" smtClean="0">
                <a:latin typeface="-apple-system"/>
              </a:rPr>
              <a:t>Алёша выздоровел</a:t>
            </a:r>
            <a:r>
              <a:rPr lang="ru-RU" sz="2000" dirty="0">
                <a:latin typeface="-apple-system"/>
              </a:rPr>
              <a:t>, и всё происходившее </a:t>
            </a:r>
            <a:r>
              <a:rPr lang="ru-RU" sz="2000" dirty="0" smtClean="0">
                <a:latin typeface="-apple-system"/>
              </a:rPr>
              <a:t>казалось </a:t>
            </a:r>
            <a:r>
              <a:rPr lang="ru-RU" sz="2000" dirty="0">
                <a:latin typeface="-apple-system"/>
              </a:rPr>
              <a:t>ему тяжёлым сном. </a:t>
            </a:r>
            <a:r>
              <a:rPr lang="ru-RU" sz="2000" dirty="0" smtClean="0">
                <a:latin typeface="-apple-system"/>
              </a:rPr>
              <a:t/>
            </a:r>
            <a:br>
              <a:rPr lang="ru-RU" sz="2000" dirty="0" smtClean="0">
                <a:latin typeface="-apple-system"/>
              </a:rPr>
            </a:br>
            <a:r>
              <a:rPr lang="ru-RU" sz="2000" dirty="0" smtClean="0">
                <a:latin typeface="-apple-system"/>
              </a:rPr>
              <a:t>Ему не </a:t>
            </a:r>
            <a:r>
              <a:rPr lang="ru-RU" sz="2000" dirty="0">
                <a:latin typeface="-apple-system"/>
              </a:rPr>
              <a:t>напоминали </a:t>
            </a:r>
            <a:r>
              <a:rPr lang="ru-RU" sz="2000" dirty="0" smtClean="0">
                <a:latin typeface="-apple-system"/>
              </a:rPr>
              <a:t> ни </a:t>
            </a:r>
            <a:r>
              <a:rPr lang="ru-RU" sz="2000" dirty="0">
                <a:latin typeface="-apple-system"/>
              </a:rPr>
              <a:t>о чёрной курице, ни о наказании, которому он подвергся. </a:t>
            </a:r>
            <a:r>
              <a:rPr lang="ru-RU" sz="2000" dirty="0" smtClean="0">
                <a:latin typeface="-apple-system"/>
              </a:rPr>
              <a:t/>
            </a:r>
            <a:br>
              <a:rPr lang="ru-RU" sz="2000" dirty="0" smtClean="0">
                <a:latin typeface="-apple-system"/>
              </a:rPr>
            </a:br>
            <a:r>
              <a:rPr lang="ru-RU" sz="2000" dirty="0" smtClean="0">
                <a:latin typeface="-apple-system"/>
              </a:rPr>
              <a:t>Алёша </a:t>
            </a:r>
            <a:r>
              <a:rPr lang="ru-RU" sz="2000" dirty="0">
                <a:latin typeface="-apple-system"/>
              </a:rPr>
              <a:t>же сам стыдился об этом говорить и старался быть послушным, добрым, скромным и прилежным. </a:t>
            </a:r>
            <a:r>
              <a:rPr lang="ru-RU" sz="2000" dirty="0" smtClean="0">
                <a:latin typeface="-apple-system"/>
              </a:rPr>
              <a:t/>
            </a:r>
            <a:br>
              <a:rPr lang="ru-RU" sz="2000" dirty="0" smtClean="0">
                <a:latin typeface="-apple-system"/>
              </a:rPr>
            </a:br>
            <a:r>
              <a:rPr lang="ru-RU" sz="2000" dirty="0" smtClean="0">
                <a:latin typeface="-apple-system"/>
              </a:rPr>
              <a:t>Все </a:t>
            </a:r>
            <a:r>
              <a:rPr lang="ru-RU" sz="2000" dirty="0">
                <a:latin typeface="-apple-system"/>
              </a:rPr>
              <a:t>его снова </a:t>
            </a:r>
            <a:r>
              <a:rPr lang="ru-RU" sz="2000" dirty="0" smtClean="0">
                <a:latin typeface="-apple-system"/>
              </a:rPr>
              <a:t>полюбили, </a:t>
            </a:r>
            <a:r>
              <a:rPr lang="ru-RU" sz="2000" dirty="0">
                <a:latin typeface="-apple-system"/>
              </a:rPr>
              <a:t>и он сделался примером для своих товарищей, хотя уже и не мог выучить наизусть двадцать печатных страниц вдруг, которых, впрочем, ему и не задавали.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" y="1340768"/>
            <a:ext cx="49685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523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102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                 </vt:lpstr>
      <vt:lpstr>Ночью  Алёше послышалось , что под полом что-то шумит. Он встал с постели, приложил к полу ухо и долго слышал стук маленьких колёс и шум, как будто множество маленьких людей проходило. Между шумом этим слышен был также плач женщин и детей и голос министра Чернушки, который кричал ему: – Прощай, Алёша! Прощай навеки!</vt:lpstr>
      <vt:lpstr>На другой день поутру дети, проснувшись, увидели Алёшу, лежащего на полу без памяти.  Его подняли, положили в постель и послали за доктором, который объявил, что у мальчика сильная горячка.</vt:lpstr>
      <vt:lpstr>Недель через шесть Алёша выздоровел, и всё происходившее казалось ему тяжёлым сном.  Ему не напоминали  ни о чёрной курице, ни о наказании, которому он подвергся.  Алёша же сам стыдился об этом говорить и старался быть послушным, добрым, скромным и прилежным.  Все его снова полюбили, и он сделался примером для своих товарищей, хотя уже и не мог выучить наизусть двадцать печатных страниц вдруг, которых, впрочем, ему и не задавали.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</dc:title>
  <dc:creator>Пользователь</dc:creator>
  <cp:lastModifiedBy>Пользователь</cp:lastModifiedBy>
  <cp:revision>2</cp:revision>
  <dcterms:created xsi:type="dcterms:W3CDTF">2019-12-09T11:54:49Z</dcterms:created>
  <dcterms:modified xsi:type="dcterms:W3CDTF">2019-12-09T12:07:55Z</dcterms:modified>
</cp:coreProperties>
</file>