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6" r:id="rId2"/>
    <p:sldId id="257" r:id="rId3"/>
    <p:sldId id="262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EFE34-917F-4D66-B1B2-756711759E55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CF0D1-0C7D-4F50-862F-6CD8DB79A7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9309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EFE34-917F-4D66-B1B2-756711759E55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CF0D1-0C7D-4F50-862F-6CD8DB79A7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299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EFE34-917F-4D66-B1B2-756711759E55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CF0D1-0C7D-4F50-862F-6CD8DB79A7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36298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EFE34-917F-4D66-B1B2-756711759E55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CF0D1-0C7D-4F50-862F-6CD8DB79A7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928996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EFE34-917F-4D66-B1B2-756711759E55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CF0D1-0C7D-4F50-862F-6CD8DB79A7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6794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EFE34-917F-4D66-B1B2-756711759E55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CF0D1-0C7D-4F50-862F-6CD8DB79A7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4118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EFE34-917F-4D66-B1B2-756711759E55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CF0D1-0C7D-4F50-862F-6CD8DB79A7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16256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EFE34-917F-4D66-B1B2-756711759E55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CF0D1-0C7D-4F50-862F-6CD8DB79A7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39489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EFE34-917F-4D66-B1B2-756711759E55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CF0D1-0C7D-4F50-862F-6CD8DB79A7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2072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EFE34-917F-4D66-B1B2-756711759E55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CF0D1-0C7D-4F50-862F-6CD8DB79A7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5549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EFE34-917F-4D66-B1B2-756711759E55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CF0D1-0C7D-4F50-862F-6CD8DB79A7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6279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EFE34-917F-4D66-B1B2-756711759E55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CF0D1-0C7D-4F50-862F-6CD8DB79A7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240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EFE34-917F-4D66-B1B2-756711759E55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CF0D1-0C7D-4F50-862F-6CD8DB79A7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4339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EFE34-917F-4D66-B1B2-756711759E55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CF0D1-0C7D-4F50-862F-6CD8DB79A7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616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EFE34-917F-4D66-B1B2-756711759E55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CF0D1-0C7D-4F50-862F-6CD8DB79A7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5830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EFE34-917F-4D66-B1B2-756711759E55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CF0D1-0C7D-4F50-862F-6CD8DB79A7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161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EFE34-917F-4D66-B1B2-756711759E55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CF0D1-0C7D-4F50-862F-6CD8DB79A7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4994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F1EFE34-917F-4D66-B1B2-756711759E55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3CF0D1-0C7D-4F50-862F-6CD8DB79A7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393122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  <p:sldLayoutId id="214748374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38082" y="127001"/>
            <a:ext cx="8825658" cy="2523836"/>
          </a:xfrm>
        </p:spPr>
        <p:txBody>
          <a:bodyPr/>
          <a:lstStyle/>
          <a:p>
            <a:pPr algn="ctr" fontAlgn="base"/>
            <a:r>
              <a:rPr lang="en-US" sz="4800" dirty="0"/>
              <a:t>International Women’s Day (</a:t>
            </a:r>
            <a:r>
              <a:rPr lang="en-US" sz="4800" dirty="0" smtClean="0"/>
              <a:t>8 </a:t>
            </a:r>
            <a:r>
              <a:rPr lang="en-US" sz="4800" dirty="0"/>
              <a:t>March)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141527" y="6188363"/>
            <a:ext cx="1930400" cy="572655"/>
          </a:xfrm>
        </p:spPr>
        <p:txBody>
          <a:bodyPr>
            <a:normAutofit/>
          </a:bodyPr>
          <a:lstStyle/>
          <a:p>
            <a:pPr algn="r"/>
            <a:endParaRPr lang="en-US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68336" y="2763404"/>
            <a:ext cx="5519883" cy="3587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812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3" y="1200728"/>
            <a:ext cx="3828906" cy="5047672"/>
          </a:xfrm>
        </p:spPr>
        <p:txBody>
          <a:bodyPr/>
          <a:lstStyle/>
          <a:p>
            <a:r>
              <a:rPr lang="en-US" dirty="0"/>
              <a:t>On the 8th of March people in our country celebrate International </a:t>
            </a:r>
            <a:r>
              <a:rPr lang="en-US" dirty="0" err="1"/>
              <a:t>Women"s</a:t>
            </a:r>
            <a:r>
              <a:rPr lang="en-US" dirty="0"/>
              <a:t> Day. </a:t>
            </a:r>
            <a:r>
              <a:rPr lang="en-US" dirty="0" err="1"/>
              <a:t>It"s</a:t>
            </a:r>
            <a:r>
              <a:rPr lang="en-US" dirty="0"/>
              <a:t> a great tradition to thank the women we love for beauty and care they give us. We greet our moms and grannies, our sisters and friends, our lovers, teachers and colleges.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1931" y="558070"/>
            <a:ext cx="4138180" cy="5768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636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55530" y="663456"/>
            <a:ext cx="9213706" cy="1590217"/>
          </a:xfrm>
        </p:spPr>
        <p:txBody>
          <a:bodyPr/>
          <a:lstStyle/>
          <a:p>
            <a:r>
              <a:rPr lang="en-US" dirty="0"/>
              <a:t>All the women are always beautiful but on such a day they are absolutely charming like the flowers. Perhaps</a:t>
            </a:r>
            <a:r>
              <a:rPr lang="en-US"/>
              <a:t>, </a:t>
            </a:r>
            <a:r>
              <a:rPr lang="en-US" smtClean="0"/>
              <a:t>that`s </a:t>
            </a:r>
            <a:r>
              <a:rPr lang="en-US" dirty="0"/>
              <a:t>why the best present for the 8th of March is a bunch of spring flowers.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26829" y="1963015"/>
            <a:ext cx="7258050" cy="409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50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26</TotalTime>
  <Words>96</Words>
  <Application>Microsoft Office PowerPoint</Application>
  <PresentationFormat>Широкоэкранный</PresentationFormat>
  <Paragraphs>3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Century Gothic</vt:lpstr>
      <vt:lpstr>Wingdings 3</vt:lpstr>
      <vt:lpstr>Ион</vt:lpstr>
      <vt:lpstr>International Women’s Day (8 March)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International Women’s Day (8 March)</dc:title>
  <dc:creator>Dmitry</dc:creator>
  <cp:lastModifiedBy>Андрей Смелов</cp:lastModifiedBy>
  <cp:revision>9</cp:revision>
  <dcterms:created xsi:type="dcterms:W3CDTF">2019-11-25T13:59:54Z</dcterms:created>
  <dcterms:modified xsi:type="dcterms:W3CDTF">2019-12-09T17:16:02Z</dcterms:modified>
</cp:coreProperties>
</file>