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D00D66-3277-44E4-9777-03E8930271C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48A68E-AEB0-49C3-BB02-9AEF16E57254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0D66-3277-44E4-9777-03E8930271C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A68E-AEB0-49C3-BB02-9AEF16E57254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0D66-3277-44E4-9777-03E8930271C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A68E-AEB0-49C3-BB02-9AEF16E57254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0D66-3277-44E4-9777-03E8930271C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A68E-AEB0-49C3-BB02-9AEF16E5725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0D66-3277-44E4-9777-03E8930271C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A68E-AEB0-49C3-BB02-9AEF16E5725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0D66-3277-44E4-9777-03E8930271C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A68E-AEB0-49C3-BB02-9AEF16E5725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0D66-3277-44E4-9777-03E8930271C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A68E-AEB0-49C3-BB02-9AEF16E57254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0D66-3277-44E4-9777-03E8930271C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A68E-AEB0-49C3-BB02-9AEF16E57254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0D66-3277-44E4-9777-03E8930271C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A68E-AEB0-49C3-BB02-9AEF16E57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0D66-3277-44E4-9777-03E8930271C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A68E-AEB0-49C3-BB02-9AEF16E57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00D66-3277-44E4-9777-03E8930271C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8A68E-AEB0-49C3-BB02-9AEF16E572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DD00D66-3277-44E4-9777-03E8930271CF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E48A68E-AEB0-49C3-BB02-9AEF16E5725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>Афанасий Афанасьевич Фет</a:t>
            </a:r>
            <a:br>
              <a:rPr lang="ru-RU" sz="3200" dirty="0" smtClean="0"/>
            </a:br>
            <a:r>
              <a:rPr lang="ru-RU" sz="3200" dirty="0" smtClean="0"/>
              <a:t>(1820-1892)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6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39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248347"/>
            <a:ext cx="8640959" cy="449302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Стихотворение </a:t>
            </a:r>
            <a:r>
              <a:rPr lang="ru-RU" dirty="0"/>
              <a:t>написано в 1883 году в Москве, при этом опубликовано оно было только два года спустя, в 1885-м.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Тема: Человек и природа. </a:t>
            </a:r>
          </a:p>
          <a:p>
            <a:pPr marL="0" indent="0" algn="ctr">
              <a:buNone/>
            </a:pPr>
            <a:r>
              <a:rPr lang="ru-RU" b="1" dirty="0" smtClean="0"/>
              <a:t>Жанр: пейзажно-философская лирика.</a:t>
            </a:r>
          </a:p>
          <a:p>
            <a:pPr marL="0" indent="0" algn="ctr">
              <a:buNone/>
            </a:pPr>
            <a:r>
              <a:rPr lang="ru-RU" dirty="0" smtClean="0"/>
              <a:t>Идея стихотворения: В чем смысл учения? Почему и чему человек должен «у дуба, у березы»?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Домашнее задание: выучить одно стихотворение А.А. Фета наизусть, Уметь анализировать его.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«Учись у них – у дуба, у березы…», 1885г.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5533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76872"/>
            <a:ext cx="2912575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Афанасий Афанасьевич Фет</a:t>
            </a:r>
            <a:br>
              <a:rPr lang="ru-RU" sz="3200" dirty="0"/>
            </a:br>
            <a:r>
              <a:rPr lang="ru-RU" sz="3200" dirty="0"/>
              <a:t>(1820-1892)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67944" y="2276872"/>
            <a:ext cx="41044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Окончил немецкую школу – пансион в городе </a:t>
            </a:r>
            <a:r>
              <a:rPr lang="ru-RU" sz="2800" dirty="0" err="1" smtClean="0"/>
              <a:t>Верро</a:t>
            </a:r>
            <a:r>
              <a:rPr lang="ru-RU" sz="2800" dirty="0" smtClean="0"/>
              <a:t>.</a:t>
            </a:r>
          </a:p>
          <a:p>
            <a:pPr algn="ctr"/>
            <a:r>
              <a:rPr lang="ru-RU" sz="2800" dirty="0" smtClean="0"/>
              <a:t>В 1838 году поступил на словесное отделение филологического факультета Московского университета.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1950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827584" y="40"/>
            <a:ext cx="7756525" cy="1054100"/>
          </a:xfrm>
        </p:spPr>
        <p:txBody>
          <a:bodyPr/>
          <a:lstStyle/>
          <a:p>
            <a:r>
              <a:rPr lang="ru-RU" sz="2800" dirty="0" smtClean="0"/>
              <a:t>Вспомните имена писателей или поэтов, которые учились в Московском университете. 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969" y="2478104"/>
            <a:ext cx="2892851" cy="32252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67585"/>
            <a:ext cx="2813819" cy="3429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758" y="1461212"/>
            <a:ext cx="2839393" cy="38256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512" y="472514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И.С. Тургенев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24311" y="533403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Ф.И. Тютчев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339254" y="587727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М.Ю. Лермонтов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6246604"/>
            <a:ext cx="8650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 кем из известных писателей или поэтов А.А. Фет мог быть знаком, подумайте.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075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Первый поэтический сборник «Лирический пантеон», 1840г. 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204864"/>
            <a:ext cx="2814409" cy="4392488"/>
          </a:xfrm>
        </p:spPr>
      </p:pic>
    </p:spTree>
    <p:extLst>
      <p:ext uri="{BB962C8B-B14F-4D97-AF65-F5344CB8AC3E}">
        <p14:creationId xmlns:p14="http://schemas.microsoft.com/office/powerpoint/2010/main" val="132339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Фет становится </a:t>
            </a:r>
            <a:r>
              <a:rPr lang="ru-RU" sz="2800" dirty="0" smtClean="0"/>
              <a:t>активным автором </a:t>
            </a:r>
            <a:r>
              <a:rPr lang="ru-RU" sz="2800" dirty="0" smtClean="0"/>
              <a:t>в журналах </a:t>
            </a:r>
            <a:br>
              <a:rPr lang="ru-RU" sz="2800" dirty="0" smtClean="0"/>
            </a:br>
            <a:r>
              <a:rPr lang="ru-RU" sz="2800" dirty="0" smtClean="0"/>
              <a:t>«Отечественные записки» и «Москвитянин»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042904"/>
            <a:ext cx="3052389" cy="446449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042160"/>
            <a:ext cx="2759967" cy="436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76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59" y="2136656"/>
            <a:ext cx="2836289" cy="34563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Служба в армии, переход в гвардию, </a:t>
            </a:r>
            <a:br>
              <a:rPr lang="ru-RU" sz="3200" dirty="0" smtClean="0"/>
            </a:br>
            <a:r>
              <a:rPr lang="ru-RU" sz="3200" dirty="0" smtClean="0"/>
              <a:t>1853 г. </a:t>
            </a:r>
            <a:r>
              <a:rPr lang="ru-RU" sz="3200" dirty="0" smtClean="0"/>
              <a:t>Знакомство </a:t>
            </a:r>
            <a:r>
              <a:rPr lang="ru-RU" sz="3200" dirty="0" smtClean="0"/>
              <a:t>с известными поэтами и писателями. 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122944"/>
            <a:ext cx="2516785" cy="34563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106176"/>
            <a:ext cx="2655566" cy="34563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580526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И.С. Тургенев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707904" y="580526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Н.А. Некрасов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44208" y="580526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Л.Н. Толстой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691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Чувствительность к красоте.</a:t>
            </a:r>
          </a:p>
          <a:p>
            <a:pPr algn="ctr"/>
            <a:r>
              <a:rPr lang="ru-RU" sz="2800" dirty="0" smtClean="0"/>
              <a:t>Тонкое остроумие.</a:t>
            </a:r>
          </a:p>
          <a:p>
            <a:pPr algn="ctr"/>
            <a:r>
              <a:rPr lang="ru-RU" sz="2800" dirty="0" smtClean="0"/>
              <a:t>В лирике Фета человек устремлен к гармонии и красоте.</a:t>
            </a:r>
          </a:p>
          <a:p>
            <a:pPr algn="ctr"/>
            <a:r>
              <a:rPr lang="ru-RU" sz="2800" dirty="0" smtClean="0"/>
              <a:t>Идеальная духовность реального мира.</a:t>
            </a:r>
          </a:p>
          <a:p>
            <a:pPr algn="ctr"/>
            <a:r>
              <a:rPr lang="ru-RU" sz="2800" dirty="0" smtClean="0"/>
              <a:t>Ценит звук, краски, ароматы.</a:t>
            </a:r>
          </a:p>
          <a:p>
            <a:pPr algn="ctr"/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Одаренность Фета исключительна!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1494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248347"/>
            <a:ext cx="8568951" cy="46096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Стихотворение написано в ноябре </a:t>
            </a:r>
            <a:r>
              <a:rPr lang="ru-RU" dirty="0"/>
              <a:t>1891 г</a:t>
            </a:r>
            <a:r>
              <a:rPr lang="ru-RU" dirty="0" smtClean="0"/>
              <a:t>., за 1 год до смерти поэта. </a:t>
            </a:r>
          </a:p>
          <a:p>
            <a:pPr marL="0" indent="0" algn="ctr">
              <a:buNone/>
            </a:pPr>
            <a:r>
              <a:rPr lang="ru-RU" dirty="0" smtClean="0"/>
              <a:t>Вошло </a:t>
            </a:r>
            <a:r>
              <a:rPr lang="ru-RU" dirty="0"/>
              <a:t>в сборник «Вечерние огни</a:t>
            </a:r>
            <a:r>
              <a:rPr lang="ru-RU" dirty="0" smtClean="0"/>
              <a:t>».</a:t>
            </a:r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Тема: Одиночество человека. Человек и природа. Стремление человека к нежности человеческого общения.  </a:t>
            </a:r>
          </a:p>
          <a:p>
            <a:pPr marL="0" indent="0" algn="ctr">
              <a:buNone/>
            </a:pPr>
            <a:r>
              <a:rPr lang="ru-RU" b="1" dirty="0" smtClean="0"/>
              <a:t>Жанр: элегия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Домашнее задание: биография Фета, стр. 166 Творческое задание, письменно. 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«Ель рукавом мне тропинку завесила…», 1891.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3251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248347"/>
            <a:ext cx="8496943" cy="46096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С</a:t>
            </a:r>
            <a:r>
              <a:rPr lang="ru-RU" dirty="0" smtClean="0"/>
              <a:t>тихотворение </a:t>
            </a:r>
            <a:r>
              <a:rPr lang="ru-RU" dirty="0"/>
              <a:t>было написано в 1857 г. вскоре после женитьбы на Марии Боткиной, в этом же году его опубликовали </a:t>
            </a:r>
            <a:r>
              <a:rPr lang="ru-RU" dirty="0" smtClean="0"/>
              <a:t>в журнале «Русский вестник».</a:t>
            </a:r>
          </a:p>
          <a:p>
            <a:pPr marL="0" indent="0" algn="ctr">
              <a:buNone/>
            </a:pPr>
            <a:r>
              <a:rPr lang="ru-RU" dirty="0" smtClean="0"/>
              <a:t>Свою песнь весне называет «невольною». Переполненный восторгом, поэт стремится остановить мгновение и запечатлеть его в слове. </a:t>
            </a:r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Тема: Красота природы, которая вдохновляет и повелевает поэту петь. </a:t>
            </a:r>
          </a:p>
          <a:p>
            <a:pPr marL="0" indent="0" algn="ctr">
              <a:buNone/>
            </a:pPr>
            <a:r>
              <a:rPr lang="ru-RU" b="1" dirty="0" smtClean="0"/>
              <a:t>Жанр: элегия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«Еще майская ночь…», 1857г.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3573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72</TotalTime>
  <Words>296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Твердый переплет</vt:lpstr>
      <vt:lpstr>Афанасий Афанасьевич Фет (1820-1892)</vt:lpstr>
      <vt:lpstr>Афанасий Афанасьевич Фет (1820-1892)</vt:lpstr>
      <vt:lpstr>Вспомните имена писателей или поэтов, которые учились в Московском университете. </vt:lpstr>
      <vt:lpstr>Первый поэтический сборник «Лирический пантеон», 1840г. </vt:lpstr>
      <vt:lpstr>Фет становится активным автором в журналах  «Отечественные записки» и «Москвитянин»</vt:lpstr>
      <vt:lpstr>Служба в армии, переход в гвардию,  1853 г. Знакомство с известными поэтами и писателями. </vt:lpstr>
      <vt:lpstr>Одаренность Фета исключительна!</vt:lpstr>
      <vt:lpstr>«Ель рукавом мне тропинку завесила…», 1891.  </vt:lpstr>
      <vt:lpstr>«Еще майская ночь…», 1857г.</vt:lpstr>
      <vt:lpstr>«Учись у них – у дуба, у березы…», 1885г. </vt:lpstr>
    </vt:vector>
  </TitlesOfParts>
  <Company>ГОУ ВПО РГМУ Росздрава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Афанасий Афанасьевич Фет (1820-1892)</dc:title>
  <dc:creator>lenovo</dc:creator>
  <cp:lastModifiedBy>lenovo</cp:lastModifiedBy>
  <cp:revision>8</cp:revision>
  <dcterms:created xsi:type="dcterms:W3CDTF">2019-12-09T10:14:07Z</dcterms:created>
  <dcterms:modified xsi:type="dcterms:W3CDTF">2019-12-09T11:32:40Z</dcterms:modified>
</cp:coreProperties>
</file>