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8" r:id="rId2"/>
    <p:sldId id="279" r:id="rId3"/>
    <p:sldId id="265" r:id="rId4"/>
  </p:sldIdLst>
  <p:sldSz cx="9144000" cy="6858000" type="screen4x3"/>
  <p:notesSz cx="6797675" cy="9931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8235-ABE9-4938-9B29-580D9C709E4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6B33F-A81D-46A8-A9E2-EB98158F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8235-ABE9-4938-9B29-580D9C709E4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6B33F-A81D-46A8-A9E2-EB98158F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8235-ABE9-4938-9B29-580D9C709E4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6B33F-A81D-46A8-A9E2-EB98158F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8235-ABE9-4938-9B29-580D9C709E4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6B33F-A81D-46A8-A9E2-EB98158F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8235-ABE9-4938-9B29-580D9C709E4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6B33F-A81D-46A8-A9E2-EB98158F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8235-ABE9-4938-9B29-580D9C709E4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6B33F-A81D-46A8-A9E2-EB98158F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8235-ABE9-4938-9B29-580D9C709E4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6B33F-A81D-46A8-A9E2-EB98158F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8235-ABE9-4938-9B29-580D9C709E4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6B33F-A81D-46A8-A9E2-EB98158F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8235-ABE9-4938-9B29-580D9C709E4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6B33F-A81D-46A8-A9E2-EB98158F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8235-ABE9-4938-9B29-580D9C709E4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6B33F-A81D-46A8-A9E2-EB98158F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08235-ABE9-4938-9B29-580D9C709E4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6B33F-A81D-46A8-A9E2-EB98158F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08235-ABE9-4938-9B29-580D9C709E4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6B33F-A81D-46A8-A9E2-EB98158F7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Акции организованные</a:t>
            </a:r>
            <a:br>
              <a:rPr lang="ru-RU" sz="3200" b="1" dirty="0">
                <a:solidFill>
                  <a:srgbClr val="002060"/>
                </a:solidFill>
              </a:rPr>
            </a:br>
            <a:r>
              <a:rPr lang="ru-RU" sz="3200" b="1" dirty="0">
                <a:solidFill>
                  <a:srgbClr val="002060"/>
                </a:solidFill>
              </a:rPr>
              <a:t>и проведённые совместно с детьми и их родителями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89140" y="3429000"/>
            <a:ext cx="4527307" cy="224732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</a:rPr>
              <a:t>Выполнила: воспитатель МБДОУ №1  «Дружные ребята» </a:t>
            </a:r>
          </a:p>
          <a:p>
            <a:pPr marL="0" indent="0" algn="ctr">
              <a:buNone/>
            </a:pPr>
            <a:r>
              <a:rPr lang="ru-RU" sz="2400" b="1" dirty="0" err="1">
                <a:solidFill>
                  <a:srgbClr val="C00000"/>
                </a:solidFill>
              </a:rPr>
              <a:t>Пацкова</a:t>
            </a:r>
            <a:r>
              <a:rPr lang="ru-RU" sz="2400" b="1" dirty="0">
                <a:solidFill>
                  <a:srgbClr val="C00000"/>
                </a:solidFill>
              </a:rPr>
              <a:t> О.А.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BDD3A12-6353-4553-9267-4AC5678F94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53" y="1807626"/>
            <a:ext cx="4302108" cy="479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719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086" y="0"/>
            <a:ext cx="8670217" cy="184482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Фрагменты акции «Мероприятие по благоустройству территории ДОУ»</a:t>
            </a:r>
            <a:br>
              <a:rPr lang="ru-RU" sz="3200" b="1" dirty="0">
                <a:solidFill>
                  <a:srgbClr val="C00000"/>
                </a:solidFill>
              </a:rPr>
            </a:br>
            <a:endParaRPr lang="ru-RU" sz="3200" b="1" dirty="0">
              <a:solidFill>
                <a:srgbClr val="C0000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8" name="Picture 2" descr="F:\P9150287.JPG">
            <a:extLst>
              <a:ext uri="{FF2B5EF4-FFF2-40B4-BE49-F238E27FC236}">
                <a16:creationId xmlns:a16="http://schemas.microsoft.com/office/drawing/2014/main" id="{680E5843-6E81-4FEC-8B7F-E4990C5B80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97"/>
          <a:stretch/>
        </p:blipFill>
        <p:spPr>
          <a:xfrm>
            <a:off x="-42425" y="1347733"/>
            <a:ext cx="5148064" cy="336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F:\фото\070620131201.jpg">
            <a:extLst>
              <a:ext uri="{FF2B5EF4-FFF2-40B4-BE49-F238E27FC236}">
                <a16:creationId xmlns:a16="http://schemas.microsoft.com/office/drawing/2014/main" id="{8E0F173A-9D60-4A58-A115-9DB4B2076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26497"/>
            <a:ext cx="4607811" cy="336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3871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0" y="188640"/>
            <a:ext cx="9144000" cy="8055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Объект 4">
            <a:extLst>
              <a:ext uri="{FF2B5EF4-FFF2-40B4-BE49-F238E27FC236}">
                <a16:creationId xmlns:a16="http://schemas.microsoft.com/office/drawing/2014/main" id="{FD56ADE6-6983-473A-A1CC-F7BBB27744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0000" b="7640"/>
          <a:stretch/>
        </p:blipFill>
        <p:spPr>
          <a:xfrm>
            <a:off x="0" y="1028765"/>
            <a:ext cx="4006106" cy="2688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Объект 4">
            <a:extLst>
              <a:ext uri="{FF2B5EF4-FFF2-40B4-BE49-F238E27FC236}">
                <a16:creationId xmlns:a16="http://schemas.microsoft.com/office/drawing/2014/main" id="{FD56ADE6-6983-473A-A1CC-F7BBB27744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45" t="50000" b="7640"/>
          <a:stretch/>
        </p:blipFill>
        <p:spPr>
          <a:xfrm>
            <a:off x="-10017" y="3966182"/>
            <a:ext cx="4365993" cy="289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F:\фото\100_177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8"/>
          <a:stretch>
            <a:fillRect/>
          </a:stretch>
        </p:blipFill>
        <p:spPr>
          <a:xfrm>
            <a:off x="4291376" y="1690008"/>
            <a:ext cx="4852624" cy="3477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71AAE01-6A58-4FE8-8543-E1BB266E9101}"/>
              </a:ext>
            </a:extLst>
          </p:cNvPr>
          <p:cNvSpPr/>
          <p:nvPr/>
        </p:nvSpPr>
        <p:spPr>
          <a:xfrm>
            <a:off x="136364" y="92654"/>
            <a:ext cx="8711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Фрагменты акции добрых дел</a:t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400" b="1" dirty="0">
                <a:solidFill>
                  <a:srgbClr val="7030A0"/>
                </a:solidFill>
              </a:rPr>
              <a:t> «Изготовление фигур из снега на участке в зимний период» </a:t>
            </a:r>
          </a:p>
        </p:txBody>
      </p:sp>
    </p:spTree>
    <p:extLst>
      <p:ext uri="{BB962C8B-B14F-4D97-AF65-F5344CB8AC3E}">
        <p14:creationId xmlns:p14="http://schemas.microsoft.com/office/powerpoint/2010/main" val="7413056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53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Тема Office</vt:lpstr>
      <vt:lpstr>Акции организованные и проведённые совместно с детьми и их родителями</vt:lpstr>
      <vt:lpstr>Фрагменты акции «Мероприятие по благоустройству территории ДОУ» 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Непосредственно образовательная деятельность</dc:title>
  <dc:creator>Оля</dc:creator>
  <cp:lastModifiedBy>user</cp:lastModifiedBy>
  <cp:revision>47</cp:revision>
  <dcterms:created xsi:type="dcterms:W3CDTF">2015-04-24T01:35:51Z</dcterms:created>
  <dcterms:modified xsi:type="dcterms:W3CDTF">2019-12-09T02:34:23Z</dcterms:modified>
</cp:coreProperties>
</file>