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83" d="100"/>
          <a:sy n="83" d="100"/>
        </p:scale>
        <p:origin x="-143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9D200-1ED0-419B-919F-0C9F2BEE3E8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09D3D-933C-4878-A911-97B8371BA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40376-DD4C-4FFC-95E7-EB20E87B72DE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13D0D-256F-4491-A352-E1F7B9FAF1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71472" y="2130425"/>
            <a:ext cx="8001056" cy="1470025"/>
          </a:xfrm>
        </p:spPr>
        <p:txBody>
          <a:bodyPr/>
          <a:lstStyle/>
          <a:p>
            <a:r>
              <a:rPr lang="ru-RU" dirty="0" smtClean="0"/>
              <a:t>Буддизм-религия Калмыкии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57818" y="4000504"/>
            <a:ext cx="26447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Шукюрова</a:t>
            </a:r>
            <a:r>
              <a:rPr lang="ru-RU" dirty="0" smtClean="0"/>
              <a:t> </a:t>
            </a:r>
            <a:r>
              <a:rPr lang="ru-RU" dirty="0" err="1" smtClean="0"/>
              <a:t>Карина</a:t>
            </a:r>
            <a:endParaRPr lang="ru-RU" dirty="0" smtClean="0"/>
          </a:p>
          <a:p>
            <a:r>
              <a:rPr lang="ru-RU" dirty="0" smtClean="0"/>
              <a:t>4-б класс</a:t>
            </a:r>
          </a:p>
          <a:p>
            <a:r>
              <a:rPr lang="ru-RU" dirty="0" smtClean="0"/>
              <a:t>МБОУ «Лицей «</a:t>
            </a:r>
            <a:r>
              <a:rPr lang="ru-RU" dirty="0" err="1" smtClean="0"/>
              <a:t>Политэк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903-WA004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9552" y="764704"/>
            <a:ext cx="7848872" cy="536145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903-WA004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476672"/>
            <a:ext cx="7416824" cy="590465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357166"/>
            <a:ext cx="8429684" cy="5768997"/>
          </a:xfrm>
        </p:spPr>
        <p:txBody>
          <a:bodyPr/>
          <a:lstStyle/>
          <a:p>
            <a:r>
              <a:rPr lang="ru-RU" dirty="0" smtClean="0"/>
              <a:t>Буддийский храм ежегодно посещают тысячи туристов из разных уголков России и зарубежья.</a:t>
            </a:r>
          </a:p>
          <a:p>
            <a:r>
              <a:rPr lang="ru-RU" dirty="0" smtClean="0"/>
              <a:t>Я была в Элисте летом прошлого года.</a:t>
            </a:r>
          </a:p>
          <a:p>
            <a:r>
              <a:rPr lang="ru-RU" dirty="0" smtClean="0"/>
              <a:t>Поездка была очень увлекательная и познавательная. Ведь в мире существует очень много религий.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-20180903-WA004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548680"/>
            <a:ext cx="7632848" cy="583264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285750"/>
            <a:ext cx="7686703" cy="5840413"/>
          </a:xfrm>
        </p:spPr>
        <p:txBody>
          <a:bodyPr/>
          <a:lstStyle/>
          <a:p>
            <a:r>
              <a:rPr lang="ru-RU" dirty="0" smtClean="0"/>
              <a:t>Элиста-город на юге России. Является столицей Калмыкии. Религия Калмыкии – буддизм. Здесь очень много памятников буддийской культуры.</a:t>
            </a:r>
          </a:p>
          <a:p>
            <a:endParaRPr lang="ru-RU" dirty="0"/>
          </a:p>
        </p:txBody>
      </p:sp>
      <p:pic>
        <p:nvPicPr>
          <p:cNvPr id="4" name="Рисунок 3" descr="IMG-20180903-WA00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728" y="2571744"/>
            <a:ext cx="6336704" cy="4049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14414" y="571480"/>
            <a:ext cx="7015186" cy="5554683"/>
          </a:xfrm>
        </p:spPr>
        <p:txBody>
          <a:bodyPr/>
          <a:lstStyle/>
          <a:p>
            <a:r>
              <a:rPr lang="ru-RU" dirty="0" smtClean="0"/>
              <a:t>Крупнейший храм в России и Европе находится в Элисте – это буддийский храм (</a:t>
            </a:r>
            <a:r>
              <a:rPr lang="ru-RU" dirty="0" err="1" smtClean="0"/>
              <a:t>хурул</a:t>
            </a:r>
            <a:r>
              <a:rPr lang="ru-RU" dirty="0" smtClean="0"/>
              <a:t>) «Золотая обитель Будды </a:t>
            </a:r>
            <a:r>
              <a:rPr lang="ru-RU" dirty="0" err="1" smtClean="0"/>
              <a:t>Шакьямуни</a:t>
            </a:r>
            <a:r>
              <a:rPr lang="ru-RU" dirty="0" smtClean="0"/>
              <a:t>». Ограда храма имеет четыре входа с каждой стороны света, а сам храм имеет два входа с юга.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20180903-WA004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857356" y="285728"/>
            <a:ext cx="6563479" cy="63218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357166"/>
            <a:ext cx="7801004" cy="5768997"/>
          </a:xfrm>
        </p:spPr>
        <p:txBody>
          <a:bodyPr/>
          <a:lstStyle/>
          <a:p>
            <a:r>
              <a:rPr lang="ru-RU" dirty="0" smtClean="0"/>
              <a:t>У подножия храма посетителей встречает Белый старец или </a:t>
            </a:r>
            <a:r>
              <a:rPr lang="ru-RU" dirty="0" err="1" smtClean="0"/>
              <a:t>Цаган</a:t>
            </a:r>
            <a:r>
              <a:rPr lang="ru-RU" dirty="0" smtClean="0"/>
              <a:t> </a:t>
            </a:r>
            <a:r>
              <a:rPr lang="ru-RU" dirty="0" err="1" smtClean="0"/>
              <a:t>Аав</a:t>
            </a:r>
            <a:r>
              <a:rPr lang="ru-RU" dirty="0" smtClean="0"/>
              <a:t> – калмыцкий языческий бог, покровитель местности</a:t>
            </a:r>
            <a:endParaRPr lang="ru-RU" dirty="0"/>
          </a:p>
        </p:txBody>
      </p:sp>
      <p:pic>
        <p:nvPicPr>
          <p:cNvPr id="4" name="Содержимое 3" descr="IMG-20180903-WA00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14810" y="2214554"/>
            <a:ext cx="4455946" cy="425340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85786" y="500042"/>
            <a:ext cx="7443814" cy="5626121"/>
          </a:xfrm>
        </p:spPr>
        <p:txBody>
          <a:bodyPr/>
          <a:lstStyle/>
          <a:p>
            <a:r>
              <a:rPr lang="ru-RU" dirty="0" smtClean="0"/>
              <a:t> На этом композиции буддийского храма в Элисте не заканчиваются. Особого внимания заслуживают скульптуры, разбросанные по всей территории центрального </a:t>
            </a:r>
            <a:r>
              <a:rPr lang="ru-RU" dirty="0" err="1" smtClean="0"/>
              <a:t>хурула</a:t>
            </a:r>
            <a:r>
              <a:rPr lang="ru-RU" dirty="0" smtClean="0"/>
              <a:t>. В 17-пагодах на пьедестале восседают позолоченные фигуры буддийских святых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ПАГОДА</a:t>
            </a:r>
            <a:endParaRPr lang="ru-RU" dirty="0"/>
          </a:p>
        </p:txBody>
      </p:sp>
      <p:pic>
        <p:nvPicPr>
          <p:cNvPr id="4" name="Содержимое 3" descr="IMG-20180903-WA006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267744" y="1484784"/>
            <a:ext cx="4752528" cy="464137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Фигура буддийского святого</a:t>
            </a:r>
            <a:endParaRPr lang="ru-RU" dirty="0"/>
          </a:p>
        </p:txBody>
      </p:sp>
      <p:pic>
        <p:nvPicPr>
          <p:cNvPr id="4" name="Содержимое 3" descr="IMG-20180903-WA005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1340768"/>
            <a:ext cx="6624736" cy="489654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285728"/>
            <a:ext cx="8001056" cy="5840435"/>
          </a:xfrm>
        </p:spPr>
        <p:txBody>
          <a:bodyPr/>
          <a:lstStyle/>
          <a:p>
            <a:r>
              <a:rPr lang="ru-RU" dirty="0" smtClean="0"/>
              <a:t>Вокруг центрального </a:t>
            </a:r>
            <a:r>
              <a:rPr lang="ru-RU" dirty="0" err="1" smtClean="0"/>
              <a:t>хурула</a:t>
            </a:r>
            <a:r>
              <a:rPr lang="ru-RU" dirty="0" smtClean="0"/>
              <a:t> расположены молельные барабаны «</a:t>
            </a:r>
            <a:r>
              <a:rPr lang="ru-RU" dirty="0" err="1" smtClean="0"/>
              <a:t>кюрде</a:t>
            </a:r>
            <a:r>
              <a:rPr lang="ru-RU" dirty="0" smtClean="0"/>
              <a:t>», внутри которых заложены сотни молитв.</a:t>
            </a:r>
          </a:p>
          <a:p>
            <a:r>
              <a:rPr lang="ru-RU" dirty="0" smtClean="0"/>
              <a:t>Говорят что если покрутить барабаны и загадать желание, то оно обязательно сбудется.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192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Буддизм-религия Калмыкии </vt:lpstr>
      <vt:lpstr>Слайд 2</vt:lpstr>
      <vt:lpstr>Слайд 3</vt:lpstr>
      <vt:lpstr>Слайд 4</vt:lpstr>
      <vt:lpstr>Слайд 5</vt:lpstr>
      <vt:lpstr>Слайд 6</vt:lpstr>
      <vt:lpstr>ПАГОДА</vt:lpstr>
      <vt:lpstr>Фигура буддийского святого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Буддизм-религия Калмыкии</dc:title>
  <dc:creator>Windows User</dc:creator>
  <cp:lastModifiedBy>1</cp:lastModifiedBy>
  <cp:revision>5</cp:revision>
  <dcterms:created xsi:type="dcterms:W3CDTF">2019-05-15T13:41:57Z</dcterms:created>
  <dcterms:modified xsi:type="dcterms:W3CDTF">2019-12-09T13:58:45Z</dcterms:modified>
</cp:coreProperties>
</file>