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CC955-1526-4F19-BCDE-2BDBC37AF5F9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CF77A-630B-4E34-88C7-C2C96F54F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74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CC955-1526-4F19-BCDE-2BDBC37AF5F9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CF77A-630B-4E34-88C7-C2C96F54F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4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0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94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41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43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6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139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Теремок</dc:creator>
  <cp:lastModifiedBy>Теремок</cp:lastModifiedBy>
  <cp:revision>1</cp:revision>
  <dcterms:created xsi:type="dcterms:W3CDTF">2019-12-09T16:44:37Z</dcterms:created>
  <dcterms:modified xsi:type="dcterms:W3CDTF">2019-12-09T16:44:37Z</dcterms:modified>
</cp:coreProperties>
</file>