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032C2-032D-4D17-860C-005D3B4518A1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E5405-3F0E-4FDC-B6F1-E550B8663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032C2-032D-4D17-860C-005D3B4518A1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E5405-3F0E-4FDC-B6F1-E550B8663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032C2-032D-4D17-860C-005D3B4518A1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E5405-3F0E-4FDC-B6F1-E550B8663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032C2-032D-4D17-860C-005D3B4518A1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E5405-3F0E-4FDC-B6F1-E550B8663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032C2-032D-4D17-860C-005D3B4518A1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E5405-3F0E-4FDC-B6F1-E550B8663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032C2-032D-4D17-860C-005D3B4518A1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E5405-3F0E-4FDC-B6F1-E550B8663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032C2-032D-4D17-860C-005D3B4518A1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E5405-3F0E-4FDC-B6F1-E550B8663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032C2-032D-4D17-860C-005D3B4518A1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E5405-3F0E-4FDC-B6F1-E550B8663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032C2-032D-4D17-860C-005D3B4518A1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E5405-3F0E-4FDC-B6F1-E550B8663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032C2-032D-4D17-860C-005D3B4518A1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E5405-3F0E-4FDC-B6F1-E550B8663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032C2-032D-4D17-860C-005D3B4518A1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E5405-3F0E-4FDC-B6F1-E550B8663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F032C2-032D-4D17-860C-005D3B4518A1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E5405-3F0E-4FDC-B6F1-E550B86636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7200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даёт лес человеку</a:t>
            </a:r>
            <a:r>
              <a:rPr lang="ru-RU" dirty="0" smtClean="0"/>
              <a:t>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373216"/>
            <a:ext cx="6400800" cy="1008112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Выполнил Козель С.</a:t>
            </a:r>
          </a:p>
          <a:p>
            <a:r>
              <a:rPr lang="ru-RU" sz="1600" dirty="0" smtClean="0"/>
              <a:t>Учитель </a:t>
            </a:r>
            <a:r>
              <a:rPr lang="ru-RU" sz="1600" dirty="0" err="1" smtClean="0"/>
              <a:t>ЛисовскаяА.А</a:t>
            </a:r>
            <a:r>
              <a:rPr lang="ru-RU" sz="1600" dirty="0" smtClean="0"/>
              <a:t>..</a:t>
            </a:r>
            <a:endParaRPr lang="ru-RU" sz="1600" dirty="0"/>
          </a:p>
        </p:txBody>
      </p:sp>
      <p:pic>
        <p:nvPicPr>
          <p:cNvPr id="4" name="Рисунок 3" descr="x_633ecd1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340768"/>
            <a:ext cx="8424936" cy="37856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лесу растут разные травы </a:t>
            </a:r>
            <a:r>
              <a:rPr lang="en-US" dirty="0" smtClean="0"/>
              <a:t>,</a:t>
            </a:r>
            <a:r>
              <a:rPr lang="ru-RU" dirty="0" smtClean="0"/>
              <a:t> растения </a:t>
            </a:r>
            <a:r>
              <a:rPr lang="en-US" dirty="0" smtClean="0"/>
              <a:t>,</a:t>
            </a:r>
            <a:r>
              <a:rPr lang="ru-RU" dirty="0" smtClean="0"/>
              <a:t> деревья и живут животные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4" name="Содержимое 3" descr="f464dbf85a5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204864"/>
            <a:ext cx="2160240" cy="1656002"/>
          </a:xfrm>
        </p:spPr>
      </p:pic>
      <p:pic>
        <p:nvPicPr>
          <p:cNvPr id="5" name="Рисунок 4" descr="zyrg7q7_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8184" y="2132856"/>
            <a:ext cx="2190594" cy="1728191"/>
          </a:xfrm>
          <a:prstGeom prst="rect">
            <a:avLst/>
          </a:prstGeom>
        </p:spPr>
      </p:pic>
      <p:pic>
        <p:nvPicPr>
          <p:cNvPr id="6" name="Рисунок 5" descr="baa_namibia_wildlife_mammals_har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43808" y="3861048"/>
            <a:ext cx="2592288" cy="2232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501008"/>
          </a:xfrm>
        </p:spPr>
        <p:txBody>
          <a:bodyPr>
            <a:normAutofit/>
          </a:bodyPr>
          <a:lstStyle/>
          <a:p>
            <a:r>
              <a:rPr lang="ru-RU" dirty="0" smtClean="0"/>
              <a:t>Травы помогают нам при излечении болезни например мать и мачеха </a:t>
            </a:r>
            <a:r>
              <a:rPr lang="en-US" dirty="0" smtClean="0"/>
              <a:t>,</a:t>
            </a:r>
            <a:r>
              <a:rPr lang="ru-RU" dirty="0" smtClean="0"/>
              <a:t>подорожник </a:t>
            </a:r>
            <a:r>
              <a:rPr lang="en-US" dirty="0" smtClean="0"/>
              <a:t>,</a:t>
            </a:r>
            <a:r>
              <a:rPr lang="ru-RU" dirty="0" smtClean="0"/>
              <a:t> ромашка</a:t>
            </a:r>
            <a:r>
              <a:rPr lang="en-US" dirty="0" smtClean="0"/>
              <a:t>.</a:t>
            </a:r>
            <a:r>
              <a:rPr lang="ru-RU" dirty="0" smtClean="0"/>
              <a:t> Ромашка помогает в болезни от бронхита </a:t>
            </a:r>
            <a:r>
              <a:rPr lang="en-US" dirty="0" smtClean="0"/>
              <a:t>,</a:t>
            </a:r>
            <a:r>
              <a:rPr lang="ru-RU" dirty="0" smtClean="0"/>
              <a:t> ларингита</a:t>
            </a:r>
            <a:r>
              <a:rPr lang="en-US" dirty="0"/>
              <a:t>.</a:t>
            </a:r>
            <a:endParaRPr lang="ru-RU" dirty="0"/>
          </a:p>
        </p:txBody>
      </p:sp>
      <p:pic>
        <p:nvPicPr>
          <p:cNvPr id="4" name="Содержимое 3" descr="39254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940152" y="3356992"/>
            <a:ext cx="2344589" cy="1833067"/>
          </a:xfrm>
        </p:spPr>
      </p:pic>
      <p:pic>
        <p:nvPicPr>
          <p:cNvPr id="5" name="Рисунок 4" descr="1215987212_6e6a105cfc3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7784" y="3933056"/>
            <a:ext cx="2808312" cy="2434580"/>
          </a:xfrm>
          <a:prstGeom prst="rect">
            <a:avLst/>
          </a:prstGeom>
        </p:spPr>
      </p:pic>
      <p:pic>
        <p:nvPicPr>
          <p:cNvPr id="6" name="Рисунок 5" descr="815441e42ba16c8f46c5b40c3b41035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3356992"/>
            <a:ext cx="1800200" cy="18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Деревья дают нам дрова</a:t>
            </a:r>
            <a:r>
              <a:rPr lang="en-US" dirty="0" smtClean="0"/>
              <a:t>,</a:t>
            </a:r>
            <a:r>
              <a:rPr lang="ru-RU" dirty="0" smtClean="0"/>
              <a:t> древесину</a:t>
            </a:r>
            <a:r>
              <a:rPr lang="en-US" dirty="0" smtClean="0"/>
              <a:t>,</a:t>
            </a:r>
            <a:r>
              <a:rPr lang="ru-RU" dirty="0" smtClean="0"/>
              <a:t> кислород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4" name="Содержимое 3" descr="drevesin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99992" y="2204865"/>
            <a:ext cx="3744416" cy="3689046"/>
          </a:xfrm>
        </p:spPr>
      </p:pic>
      <p:pic>
        <p:nvPicPr>
          <p:cNvPr id="5" name="Рисунок 4" descr="drova_smesha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2204864"/>
            <a:ext cx="3096344" cy="36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Например из лиственницы делают спирт</a:t>
            </a:r>
            <a:r>
              <a:rPr lang="en-US" dirty="0" smtClean="0"/>
              <a:t>,</a:t>
            </a:r>
            <a:r>
              <a:rPr lang="ru-RU" dirty="0" smtClean="0"/>
              <a:t> подводные сооружения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4" name="Содержимое 3" descr="larchtre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83768" y="1628800"/>
            <a:ext cx="3024336" cy="4824536"/>
          </a:xfrm>
        </p:spPr>
      </p:pic>
      <p:pic>
        <p:nvPicPr>
          <p:cNvPr id="5" name="Рисунок 4" descr="130525958046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772816"/>
            <a:ext cx="2304256" cy="3916680"/>
          </a:xfrm>
          <a:prstGeom prst="rect">
            <a:avLst/>
          </a:prstGeom>
        </p:spPr>
      </p:pic>
      <p:pic>
        <p:nvPicPr>
          <p:cNvPr id="6" name="Рисунок 5" descr="2213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24128" y="1700808"/>
            <a:ext cx="3240360" cy="4941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Так же в лесу живут животные из которых делают одежду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4" name="Содержимое 3" descr="animals_799-320x4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844824"/>
            <a:ext cx="3384376" cy="3657600"/>
          </a:xfrm>
        </p:spPr>
      </p:pic>
      <p:pic>
        <p:nvPicPr>
          <p:cNvPr id="5" name="Рисунок 4" descr="2ff01ecedd0895de98c4c854dedb5d8b.jpg?300x45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1628800"/>
            <a:ext cx="3096344" cy="42484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Вывод</a:t>
            </a:r>
            <a:r>
              <a:rPr lang="en-US" dirty="0" smtClean="0"/>
              <a:t>:</a:t>
            </a:r>
            <a:r>
              <a:rPr lang="ru-RU" dirty="0" smtClean="0"/>
              <a:t> лес важен для человека как источник здоровья</a:t>
            </a:r>
            <a:r>
              <a:rPr lang="en-US" dirty="0" smtClean="0"/>
              <a:t>,</a:t>
            </a:r>
            <a:r>
              <a:rPr lang="ru-RU" dirty="0" smtClean="0"/>
              <a:t> чистого воздуха</a:t>
            </a:r>
            <a:r>
              <a:rPr lang="en-US" dirty="0" smtClean="0"/>
              <a:t>,</a:t>
            </a:r>
            <a:r>
              <a:rPr lang="ru-RU" dirty="0" smtClean="0"/>
              <a:t> место обитания животных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4" name="Содержимое 3" descr="38664d2883e4c4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1743869"/>
            <a:ext cx="6336704" cy="470946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</TotalTime>
  <Words>95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Что даёт лес человеку? </vt:lpstr>
      <vt:lpstr>В лесу растут разные травы , растения , деревья и живут животные.</vt:lpstr>
      <vt:lpstr>Травы помогают нам при излечении болезни например мать и мачеха ,подорожник , ромашка. Ромашка помогает в болезни от бронхита , ларингита.</vt:lpstr>
      <vt:lpstr>Деревья дают нам дрова, древесину, кислород.</vt:lpstr>
      <vt:lpstr>Например из лиственницы делают спирт, подводные сооружения.</vt:lpstr>
      <vt:lpstr>Так же в лесу живут животные из которых делают одежду.</vt:lpstr>
      <vt:lpstr>Вывод: лес важен для человека как источник здоровья, чистого воздуха, место обитания животных.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даёт лес человеку?</dc:title>
  <dc:creator>Крутой комп</dc:creator>
  <cp:lastModifiedBy>Школа</cp:lastModifiedBy>
  <cp:revision>6</cp:revision>
  <dcterms:created xsi:type="dcterms:W3CDTF">2013-01-09T06:22:23Z</dcterms:created>
  <dcterms:modified xsi:type="dcterms:W3CDTF">2019-12-09T14:40:11Z</dcterms:modified>
</cp:coreProperties>
</file>