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5" r:id="rId4"/>
    <p:sldId id="262" r:id="rId5"/>
    <p:sldId id="260" r:id="rId6"/>
    <p:sldId id="256" r:id="rId7"/>
    <p:sldId id="268" r:id="rId8"/>
    <p:sldId id="258" r:id="rId9"/>
    <p:sldId id="264" r:id="rId10"/>
    <p:sldId id="263" r:id="rId11"/>
    <p:sldId id="257" r:id="rId12"/>
    <p:sldId id="272" r:id="rId13"/>
    <p:sldId id="266" r:id="rId14"/>
    <p:sldId id="271" r:id="rId15"/>
    <p:sldId id="267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78AB6-FA1A-4361-ABB5-AF6080DF3D3A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ADD72-1A1A-4696-B93B-DAB52936D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pinimg.com/originals/e8/12/49/e81249bcc2cc470dab89433b31b0ee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85984" y="5929330"/>
            <a:ext cx="6643734" cy="7858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Хромов Егор, Авдонин Егор,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11 А класс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zabavnik.club/wp-content/uploads/Mama__ya_tebya_lyublyu_35_23084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439850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Ситкина</a:t>
            </a:r>
            <a:r>
              <a:rPr lang="ru-RU" sz="3600" b="1" dirty="0" smtClean="0"/>
              <a:t> Анастасия, </a:t>
            </a:r>
            <a:br>
              <a:rPr lang="ru-RU" sz="3600" b="1" dirty="0" smtClean="0"/>
            </a:br>
            <a:r>
              <a:rPr lang="ru-RU" sz="3600" b="1" dirty="0" smtClean="0"/>
              <a:t>Ерофеева Наташа, </a:t>
            </a:r>
            <a:br>
              <a:rPr lang="ru-RU" sz="3600" b="1" dirty="0" smtClean="0"/>
            </a:br>
            <a:r>
              <a:rPr lang="ru-RU" sz="3600" b="1" dirty="0" err="1" smtClean="0"/>
              <a:t>Мигачёв</a:t>
            </a:r>
            <a:r>
              <a:rPr lang="ru-RU" sz="3600" b="1" dirty="0" smtClean="0"/>
              <a:t> Илья 6А класс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86388"/>
            <a:ext cx="5643602" cy="125729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b="1" dirty="0" err="1" smtClean="0"/>
              <a:t>Касаркина</a:t>
            </a:r>
            <a:r>
              <a:rPr lang="ru-RU" sz="3600" b="1" dirty="0" smtClean="0"/>
              <a:t> Вика,</a:t>
            </a:r>
          </a:p>
          <a:p>
            <a:pPr>
              <a:buNone/>
            </a:pPr>
            <a:r>
              <a:rPr lang="ru-RU" sz="3600" b="1" dirty="0" smtClean="0"/>
              <a:t> Каштанова </a:t>
            </a:r>
            <a:r>
              <a:rPr lang="ru-RU" sz="3600" b="1" dirty="0" smtClean="0"/>
              <a:t>Алина </a:t>
            </a:r>
            <a:r>
              <a:rPr lang="ru-RU" sz="3600" b="1" dirty="0" smtClean="0"/>
              <a:t>8 А класс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900igr.net/up/datas/103448/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900igr.net/up/datas/103448/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900igr.net/up/datas/103448/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900igr.net/up/datas/103448/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900igr.net/up/datas/103448/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s://ds02.infourok.ru/uploads/ex/0fe6/000357bd-d3591974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 Руки матери»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 err="1" smtClean="0"/>
              <a:t>отравок</a:t>
            </a:r>
            <a:r>
              <a:rPr lang="ru-RU" b="1" dirty="0" smtClean="0"/>
              <a:t> из </a:t>
            </a:r>
            <a:r>
              <a:rPr lang="ru-RU" b="1" dirty="0" err="1" smtClean="0"/>
              <a:t>романаА.Фадеева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«Молодая гвардия»)</a:t>
            </a:r>
            <a:endParaRPr lang="ru-RU" b="1" dirty="0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2743200" y="5929330"/>
            <a:ext cx="6400800" cy="61437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Колесников Егор, 9А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million-wallpapers.ru/wallpapers/3/32/15739851412660475267/8-mart-listki-lepestki-krasivye-hd-cve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805"/>
            <a:ext cx="9144000" cy="690480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274638"/>
            <a:ext cx="5072098" cy="50831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Исполняет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err="1" smtClean="0">
                <a:solidFill>
                  <a:srgbClr val="7030A0"/>
                </a:solidFill>
              </a:rPr>
              <a:t>Зоткина</a:t>
            </a:r>
            <a:r>
              <a:rPr lang="ru-RU" b="1" dirty="0" smtClean="0">
                <a:solidFill>
                  <a:srgbClr val="7030A0"/>
                </a:solidFill>
              </a:rPr>
              <a:t> Кристина,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9 А класс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diafilmy.su/uploads/posts/2017-12/1513114080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96378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357554" y="4929198"/>
            <a:ext cx="5786446" cy="164307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285728"/>
            <a:ext cx="358899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Исполняют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643306" y="5143512"/>
            <a:ext cx="5500694" cy="1143000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0070C0"/>
                </a:solidFill>
              </a:rPr>
              <a:t>Ситкина</a:t>
            </a:r>
            <a:r>
              <a:rPr lang="ru-RU" sz="2800" b="1" dirty="0" smtClean="0">
                <a:solidFill>
                  <a:srgbClr val="0070C0"/>
                </a:solidFill>
              </a:rPr>
              <a:t> Настя,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Бахтурова</a:t>
            </a:r>
            <a:r>
              <a:rPr lang="ru-RU" sz="2800" b="1" dirty="0" smtClean="0">
                <a:solidFill>
                  <a:srgbClr val="0070C0"/>
                </a:solidFill>
              </a:rPr>
              <a:t> Доминика 6 А класс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s://avatars.mds.yandex.net/get-pdb/1073485/22c2be9b-fe81-443f-8a46-b961b9861b84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9315" cy="69294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571480"/>
            <a:ext cx="77841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Танцевальный ансамбль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«Экспромт»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blog-es.kinedu.com/wp-content/uploads/2017/09/shutterstock_282957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28"/>
            <a:ext cx="9144000" cy="714372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2844" y="1"/>
            <a:ext cx="7772400" cy="10001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Пронина Е.А., Пронина Вика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71736" y="5857892"/>
            <a:ext cx="6400800" cy="1000108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Лудина</a:t>
            </a:r>
            <a:r>
              <a:rPr lang="ru-RU" sz="4000" b="1" dirty="0" smtClean="0">
                <a:solidFill>
                  <a:srgbClr val="FF0000"/>
                </a:solidFill>
              </a:rPr>
              <a:t> С.Н., </a:t>
            </a:r>
            <a:r>
              <a:rPr lang="ru-RU" sz="4000" b="1" dirty="0" err="1" smtClean="0">
                <a:solidFill>
                  <a:srgbClr val="FF0000"/>
                </a:solidFill>
              </a:rPr>
              <a:t>Лудина</a:t>
            </a:r>
            <a:r>
              <a:rPr lang="ru-RU" sz="4000" b="1" dirty="0" smtClean="0">
                <a:solidFill>
                  <a:srgbClr val="FF0000"/>
                </a:solidFill>
              </a:rPr>
              <a:t> Аня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www.stihi.ru/pics/2017/05/05/78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million-wallpapers.ru/wallpapers/3/32/15739851412660475267/8-mart-listki-lepestki-krasivye-hd-cve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805"/>
            <a:ext cx="9144000" cy="690480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5786446" cy="508318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7030A0"/>
                </a:solidFill>
              </a:rPr>
              <a:t>Сорокин Роман, Журавлёва Елизавета, </a:t>
            </a:r>
            <a:r>
              <a:rPr lang="ru-RU" b="1" dirty="0" err="1" smtClean="0">
                <a:solidFill>
                  <a:srgbClr val="7030A0"/>
                </a:solidFill>
              </a:rPr>
              <a:t>Кантеев</a:t>
            </a:r>
            <a:r>
              <a:rPr lang="ru-RU" b="1" dirty="0" smtClean="0">
                <a:solidFill>
                  <a:srgbClr val="7030A0"/>
                </a:solidFill>
              </a:rPr>
              <a:t> Алексей, </a:t>
            </a:r>
            <a:r>
              <a:rPr lang="ru-RU" b="1" dirty="0" err="1" smtClean="0">
                <a:solidFill>
                  <a:srgbClr val="7030A0"/>
                </a:solidFill>
              </a:rPr>
              <a:t>Афонина</a:t>
            </a:r>
            <a:r>
              <a:rPr lang="ru-RU" b="1" dirty="0" smtClean="0">
                <a:solidFill>
                  <a:srgbClr val="7030A0"/>
                </a:solidFill>
              </a:rPr>
              <a:t> Анна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st.depositphotos.com/3239661/5135/i/950/depositphotos_51356457-stock-photo-little-beautiful-pink-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30003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0099"/>
                </a:solidFill>
              </a:rPr>
              <a:t>Ансамбль 7 А класса</a:t>
            </a:r>
            <a:br>
              <a:rPr lang="ru-RU" b="1" dirty="0" smtClean="0">
                <a:solidFill>
                  <a:srgbClr val="CC0099"/>
                </a:solidFill>
              </a:rPr>
            </a:br>
            <a:r>
              <a:rPr lang="ru-RU" b="1" dirty="0" smtClean="0">
                <a:solidFill>
                  <a:srgbClr val="CC0099"/>
                </a:solidFill>
              </a:rPr>
              <a:t>Трусова М., </a:t>
            </a:r>
            <a:r>
              <a:rPr lang="ru-RU" b="1" dirty="0" err="1" smtClean="0">
                <a:solidFill>
                  <a:srgbClr val="CC0099"/>
                </a:solidFill>
              </a:rPr>
              <a:t>Балыкова</a:t>
            </a:r>
            <a:r>
              <a:rPr lang="ru-RU" b="1" dirty="0" smtClean="0">
                <a:solidFill>
                  <a:srgbClr val="CC0099"/>
                </a:solidFill>
              </a:rPr>
              <a:t> Д., </a:t>
            </a:r>
            <a:r>
              <a:rPr lang="ru-RU" b="1" dirty="0" err="1" smtClean="0">
                <a:solidFill>
                  <a:srgbClr val="CC0099"/>
                </a:solidFill>
              </a:rPr>
              <a:t>Васекина</a:t>
            </a:r>
            <a:r>
              <a:rPr lang="ru-RU" b="1" dirty="0" smtClean="0">
                <a:solidFill>
                  <a:srgbClr val="CC0099"/>
                </a:solidFill>
              </a:rPr>
              <a:t> С., </a:t>
            </a:r>
            <a:r>
              <a:rPr lang="ru-RU" b="1" dirty="0" err="1" smtClean="0">
                <a:solidFill>
                  <a:srgbClr val="CC0099"/>
                </a:solidFill>
              </a:rPr>
              <a:t>Симдяшкина</a:t>
            </a:r>
            <a:r>
              <a:rPr lang="ru-RU" b="1" dirty="0" smtClean="0">
                <a:solidFill>
                  <a:srgbClr val="CC0099"/>
                </a:solidFill>
              </a:rPr>
              <a:t> А.</a:t>
            </a:r>
            <a:endParaRPr lang="ru-RU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ladies.by/images/cms/data/Stihi/95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4282" y="714356"/>
            <a:ext cx="3214710" cy="1470025"/>
          </a:xfrm>
        </p:spPr>
        <p:txBody>
          <a:bodyPr/>
          <a:lstStyle/>
          <a:p>
            <a:r>
              <a:rPr lang="ru-RU" b="1" dirty="0" smtClean="0"/>
              <a:t>Р.Гамзатов </a:t>
            </a:r>
            <a:br>
              <a:rPr lang="ru-RU" b="1" dirty="0" smtClean="0"/>
            </a:br>
            <a:r>
              <a:rPr lang="ru-RU" b="1" dirty="0" smtClean="0"/>
              <a:t>« Мама»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43636" y="4929198"/>
            <a:ext cx="3000364" cy="1757378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tx1"/>
                </a:solidFill>
              </a:rPr>
              <a:t>Кантеев</a:t>
            </a:r>
            <a:r>
              <a:rPr lang="ru-RU" b="1" dirty="0" smtClean="0">
                <a:solidFill>
                  <a:schemeClr val="tx1"/>
                </a:solidFill>
              </a:rPr>
              <a:t> Алексей,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9А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hospital-vrn.ru/images/livelong/mam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6296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71934" y="3714752"/>
            <a:ext cx="4800576" cy="2643198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70C0"/>
                </a:solidFill>
              </a:rPr>
              <a:t>Ипкаева</a:t>
            </a:r>
            <a:r>
              <a:rPr lang="ru-RU" b="1" dirty="0" smtClean="0">
                <a:solidFill>
                  <a:srgbClr val="0070C0"/>
                </a:solidFill>
              </a:rPr>
              <a:t> Саша, Варакина Аня, </a:t>
            </a:r>
            <a:r>
              <a:rPr lang="ru-RU" b="1" dirty="0" err="1" smtClean="0">
                <a:solidFill>
                  <a:srgbClr val="0070C0"/>
                </a:solidFill>
              </a:rPr>
              <a:t>Немыкин</a:t>
            </a:r>
            <a:r>
              <a:rPr lang="ru-RU" b="1" dirty="0" smtClean="0">
                <a:solidFill>
                  <a:srgbClr val="0070C0"/>
                </a:solidFill>
              </a:rPr>
              <a:t> Кирилл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5Б класс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7/05/03/22487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4714908" cy="785842"/>
          </a:xfrm>
        </p:spPr>
        <p:txBody>
          <a:bodyPr/>
          <a:lstStyle/>
          <a:p>
            <a:r>
              <a:rPr lang="ru-RU" b="1" dirty="0" smtClean="0"/>
              <a:t>А.Дементьев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786314" y="1428736"/>
            <a:ext cx="3857652" cy="61437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Читает </a:t>
            </a:r>
            <a:r>
              <a:rPr lang="ru-RU" b="1" dirty="0" err="1" smtClean="0">
                <a:solidFill>
                  <a:schemeClr val="tx1"/>
                </a:solidFill>
              </a:rPr>
              <a:t>Афонина</a:t>
            </a:r>
            <a:r>
              <a:rPr lang="ru-RU" b="1" dirty="0" smtClean="0">
                <a:solidFill>
                  <a:schemeClr val="tx1"/>
                </a:solidFill>
              </a:rPr>
              <a:t> А.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www.encounter.health/wp-content/uploads/2018/06/mom_girl_03-e154421396628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«Поговори со мною, мама…»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42910" y="3886200"/>
            <a:ext cx="8001056" cy="17526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Исполняет Соболева А.В. 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0fe4/000bf6c3-520c5b4a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143372" y="285728"/>
            <a:ext cx="4843442" cy="1470025"/>
          </a:xfrm>
        </p:spPr>
        <p:txBody>
          <a:bodyPr/>
          <a:lstStyle/>
          <a:p>
            <a:r>
              <a:rPr lang="ru-RU" dirty="0" smtClean="0"/>
              <a:t>С.Островский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43200" y="6172192"/>
            <a:ext cx="6400800" cy="685808"/>
          </a:xfrm>
        </p:spPr>
        <p:txBody>
          <a:bodyPr/>
          <a:lstStyle/>
          <a:p>
            <a:r>
              <a:rPr lang="ru-RU" b="1" dirty="0" err="1" smtClean="0">
                <a:solidFill>
                  <a:schemeClr val="tx1"/>
                </a:solidFill>
              </a:rPr>
              <a:t>Зоткина</a:t>
            </a:r>
            <a:r>
              <a:rPr lang="ru-RU" b="1" dirty="0" smtClean="0">
                <a:solidFill>
                  <a:schemeClr val="tx1"/>
                </a:solidFill>
              </a:rPr>
              <a:t> Кристина, 9А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23/82/a2/2382a2d6647a973482cfa7c5276c98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57696" y="2071678"/>
            <a:ext cx="4686304" cy="20716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Исполняет Тимошина Рахиль,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7А класс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2836</TotalTime>
  <Words>104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Хромов Егор, Авдонин Егор,  11 А класс</vt:lpstr>
      <vt:lpstr>Сорокин Роман, Журавлёва Елизавета, Кантеев Алексей, Афонина Анна</vt:lpstr>
      <vt:lpstr>Ансамбль 7 А класса Трусова М., Балыкова Д., Васекина С., Симдяшкина А.</vt:lpstr>
      <vt:lpstr>Р.Гамзатов  « Мама»</vt:lpstr>
      <vt:lpstr>Ипкаева Саша, Варакина Аня, Немыкин Кирилл  5Б класс</vt:lpstr>
      <vt:lpstr>А.Дементьев</vt:lpstr>
      <vt:lpstr>«Поговори со мною, мама…»</vt:lpstr>
      <vt:lpstr>С.Островский</vt:lpstr>
      <vt:lpstr>Исполняет Тимошина Рахиль,  7А класс</vt:lpstr>
      <vt:lpstr>Ситкина Анастасия,  Ерофеева Наташа,  Мигачёв Илья 6А класс</vt:lpstr>
      <vt:lpstr>« Руки матери» (отравок из романаА.Фадеева  «Молодая гвардия»)</vt:lpstr>
      <vt:lpstr>Исполняет  Зоткина Кристина,  9 А класс</vt:lpstr>
      <vt:lpstr>Ситкина Настя,  Бахтурова Доминика 6 А класс</vt:lpstr>
      <vt:lpstr>Слайд 14</vt:lpstr>
      <vt:lpstr>Пронина Е.А., Пронина Вика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А.Дементьев</dc:title>
  <dc:creator>Art</dc:creator>
  <cp:lastModifiedBy>1</cp:lastModifiedBy>
  <cp:revision>29</cp:revision>
  <dcterms:created xsi:type="dcterms:W3CDTF">2019-11-24T07:20:58Z</dcterms:created>
  <dcterms:modified xsi:type="dcterms:W3CDTF">2019-12-02T05:23:18Z</dcterms:modified>
</cp:coreProperties>
</file>