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68" r:id="rId4"/>
    <p:sldId id="267" r:id="rId5"/>
    <p:sldId id="264" r:id="rId6"/>
    <p:sldId id="273" r:id="rId7"/>
    <p:sldId id="274" r:id="rId8"/>
    <p:sldId id="266" r:id="rId9"/>
    <p:sldId id="272" r:id="rId10"/>
    <p:sldId id="258" r:id="rId11"/>
    <p:sldId id="259" r:id="rId12"/>
    <p:sldId id="269" r:id="rId13"/>
    <p:sldId id="260" r:id="rId14"/>
    <p:sldId id="271" r:id="rId15"/>
    <p:sldId id="26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850161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46656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466292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181840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801838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427741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293184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72437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19254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631738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82236"/>
      </p:ext>
    </p:extLst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22000">
              <a:srgbClr val="DDEBCF"/>
            </a:gs>
            <a:gs pos="50000">
              <a:srgbClr val="00B050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fld id="{0AE48D28-B542-4F5A-9B28-E009AF905B2C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fld id="{21334AE4-0662-4FEC-9976-F8AB4CBFD6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3"/>
    <p:sndAc>
      <p:stSnd>
        <p:snd r:embed="rId13" name="chimes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detyam-o-svetofore-i-pravilah-dorozhnogo-dvizheniya/svetofor-1/#mai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detyam-o-svetofore-i-pravilah-dorozhnogo-dvizheniya/svetoforyi/#main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988424" cy="2334121"/>
          </a:xfr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/>
              <a:t>Детям о светофоре и правилах дорожного движения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solidFill>
            <a:schemeClr val="accent4">
              <a:lumMod val="20000"/>
              <a:lumOff val="80000"/>
            </a:schemeClr>
          </a:solidFill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Составила </a:t>
            </a:r>
            <a:r>
              <a:rPr lang="ru-RU" dirty="0" err="1" smtClean="0">
                <a:solidFill>
                  <a:srgbClr val="002060"/>
                </a:solidFill>
              </a:rPr>
              <a:t>Луговская</a:t>
            </a:r>
            <a:r>
              <a:rPr lang="ru-RU" dirty="0" smtClean="0">
                <a:solidFill>
                  <a:srgbClr val="002060"/>
                </a:solidFill>
              </a:rPr>
              <a:t> Н.А.</a:t>
            </a:r>
          </a:p>
          <a:p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оспитатель д/с «Чебурашка»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92311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>
                <a:solidFill>
                  <a:srgbClr val="002060"/>
                </a:solidFill>
                <a:effectLst/>
              </a:rPr>
              <a:t>Правила поведения на улице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328592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2400" b="1" dirty="0" smtClean="0"/>
              <a:t>Дорогу </a:t>
            </a:r>
            <a:r>
              <a:rPr lang="ru-RU" sz="2400" b="1" dirty="0"/>
              <a:t>переходи только по пешеходному переходу.</a:t>
            </a:r>
          </a:p>
          <a:p>
            <a:r>
              <a:rPr lang="ru-RU" sz="2400" b="1" dirty="0"/>
              <a:t>Помни цвета светофора:</a:t>
            </a:r>
            <a:r>
              <a:rPr lang="ru-RU" sz="2400" b="1" dirty="0">
                <a:solidFill>
                  <a:srgbClr val="FF0000"/>
                </a:solidFill>
              </a:rPr>
              <a:t> красный </a:t>
            </a:r>
            <a:r>
              <a:rPr lang="ru-RU" sz="2400" b="1" dirty="0"/>
              <a:t>— стой,</a:t>
            </a:r>
            <a:r>
              <a:rPr lang="ru-RU" sz="2400" b="1" dirty="0">
                <a:solidFill>
                  <a:srgbClr val="00B050"/>
                </a:solidFill>
              </a:rPr>
              <a:t> зеленый </a:t>
            </a:r>
            <a:r>
              <a:rPr lang="ru-RU" sz="2400" b="1" dirty="0"/>
              <a:t>— иди.</a:t>
            </a:r>
          </a:p>
          <a:p>
            <a:r>
              <a:rPr lang="ru-RU" sz="2400" b="1" dirty="0"/>
              <a:t>Переходя дорогу, не разговаривай с друзьями, а посмотри сначала налево, потом направо.</a:t>
            </a:r>
          </a:p>
          <a:p>
            <a:r>
              <a:rPr lang="ru-RU" sz="2400" b="1" dirty="0"/>
              <a:t>Не играй в мяч или в подвижные игры в местах, где неожиданно может появиться транспорт.</a:t>
            </a:r>
          </a:p>
          <a:p>
            <a:r>
              <a:rPr lang="ru-RU" sz="2400" b="1" dirty="0"/>
              <a:t>В гололед или туман будь особенно внимателен на улице!</a:t>
            </a:r>
          </a:p>
          <a:p>
            <a:r>
              <a:rPr lang="ru-RU" sz="2400" b="1" dirty="0"/>
              <a:t>Переходи дорогу сам правильно и учи этому младших, а старшим, если необходимо, помоги перейти улицу.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446056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>
                <a:solidFill>
                  <a:srgbClr val="002060"/>
                </a:solidFill>
                <a:effectLst/>
              </a:rPr>
              <a:t>Знакомство с правилами перехода дороги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dirty="0"/>
              <a:t>— Что делать, если </a:t>
            </a:r>
            <a:r>
              <a:rPr lang="ru-RU" b="1" dirty="0">
                <a:solidFill>
                  <a:srgbClr val="FF0000"/>
                </a:solidFill>
              </a:rPr>
              <a:t>к</a:t>
            </a:r>
            <a:r>
              <a:rPr lang="ru-RU" sz="3200" b="1" dirty="0">
                <a:solidFill>
                  <a:srgbClr val="FF0000"/>
                </a:solidFill>
              </a:rPr>
              <a:t>расный</a:t>
            </a:r>
            <a:r>
              <a:rPr lang="ru-RU" dirty="0"/>
              <a:t> сигнал уже вспыхнул, а вы уже начали переход?</a:t>
            </a:r>
          </a:p>
          <a:p>
            <a:r>
              <a:rPr lang="ru-RU" dirty="0"/>
              <a:t>Правильный ответ — вернуться назад, на тротуар, если вы только начали переходить дорогу. Если вы оказались на середине проезжей части, надо дожидаться </a:t>
            </a:r>
            <a:r>
              <a:rPr lang="ru-RU" sz="3600" b="1" dirty="0">
                <a:solidFill>
                  <a:srgbClr val="00B050"/>
                </a:solidFill>
              </a:rPr>
              <a:t>зеленого</a:t>
            </a:r>
            <a:r>
              <a:rPr lang="ru-RU" dirty="0"/>
              <a:t> сигнала, стоя на «островке безопасности» или на осевой линии, но нельзя пятиться назад или метаться между движущимися автомобилями.</a:t>
            </a:r>
          </a:p>
        </p:txBody>
      </p:sp>
    </p:spTree>
    <p:extLst>
      <p:ext uri="{BB962C8B-B14F-4D97-AF65-F5344CB8AC3E}">
        <p14:creationId xmlns:p14="http://schemas.microsoft.com/office/powerpoint/2010/main" val="2550154975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Желтый</a:t>
            </a:r>
            <a:r>
              <a:rPr lang="ru-RU" sz="2800" b="1" dirty="0"/>
              <a:t> сигнал </a:t>
            </a:r>
            <a:r>
              <a:rPr lang="ru-RU" sz="2800" dirty="0"/>
              <a:t>— предупредительный. При желтом сигнале начинать переходить улицу нельзя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75274" y="1772816"/>
            <a:ext cx="7272808" cy="372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/>
              <a:t>Пересекать дорогу можно лишь при </a:t>
            </a:r>
            <a:r>
              <a:rPr lang="ru-RU" sz="3200" b="1" dirty="0">
                <a:solidFill>
                  <a:srgbClr val="00B050"/>
                </a:solidFill>
              </a:rPr>
              <a:t>зеленом</a:t>
            </a:r>
            <a:r>
              <a:rPr lang="ru-RU" sz="3200" dirty="0"/>
              <a:t> сигнале светофора. Вы, конечно, видели на дорогах светофоры, у которых нет желтого сигнала. Это </a:t>
            </a:r>
            <a:r>
              <a:rPr lang="ru-RU" sz="4400" dirty="0">
                <a:solidFill>
                  <a:srgbClr val="FF0000"/>
                </a:solidFill>
              </a:rPr>
              <a:t>светофоры пешеходные</a:t>
            </a:r>
            <a:r>
              <a:rPr lang="ru-RU" sz="3200" dirty="0"/>
              <a:t>, их сигналы обязательны только для пешеходов.</a:t>
            </a:r>
          </a:p>
        </p:txBody>
      </p:sp>
    </p:spTree>
    <p:extLst>
      <p:ext uri="{BB962C8B-B14F-4D97-AF65-F5344CB8AC3E}">
        <p14:creationId xmlns:p14="http://schemas.microsoft.com/office/powerpoint/2010/main" val="4050843489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effectLst/>
              </a:rPr>
              <a:t>Памятка соблюдения правил дорожного движения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1800" dirty="0"/>
              <a:t>Переходи улицу только </a:t>
            </a:r>
            <a:r>
              <a:rPr lang="ru-RU" sz="1800" dirty="0" smtClean="0"/>
              <a:t>там</a:t>
            </a:r>
            <a:r>
              <a:rPr lang="ru-RU" sz="1800" dirty="0"/>
              <a:t>, где есть знак «Переход</a:t>
            </a:r>
            <a:r>
              <a:rPr lang="ru-RU" sz="1800" dirty="0" smtClean="0"/>
              <a:t>». </a:t>
            </a:r>
            <a:r>
              <a:rPr lang="ru-RU" sz="1800" dirty="0"/>
              <a:t>И только тогда, когда на светофоре загорится зеленый свет.</a:t>
            </a:r>
          </a:p>
          <a:p>
            <a:r>
              <a:rPr lang="ru-RU" sz="1800" dirty="0"/>
              <a:t>Если светофора здесь нет, то выходя на проезжую часть, посмотри сперва налево — приближается ли какая-нибудь машина. А как дойдешь до середины </a:t>
            </a:r>
            <a:r>
              <a:rPr lang="ru-RU" sz="1800" dirty="0" smtClean="0"/>
              <a:t>дороги, </a:t>
            </a:r>
            <a:r>
              <a:rPr lang="ru-RU" sz="1800" dirty="0"/>
              <a:t>посмотри направо — не идет ли машина оттуда. А если идет, остановись и подожди, пока не пройдет.</a:t>
            </a:r>
          </a:p>
          <a:p>
            <a:r>
              <a:rPr lang="ru-RU" sz="1800" dirty="0"/>
              <a:t>Не перебегай улицу перед движущимся транспортом. Подожди, пока пройдет.</a:t>
            </a:r>
          </a:p>
          <a:p>
            <a:r>
              <a:rPr lang="ru-RU" sz="1800" dirty="0"/>
              <a:t>Если на перекрестке есть светофор, переходи улицу на зеленый свет или когда загорится сигнал «Идите».</a:t>
            </a:r>
          </a:p>
          <a:p>
            <a:r>
              <a:rPr lang="ru-RU" sz="1800" dirty="0"/>
              <a:t>Стоящий на остановке </a:t>
            </a:r>
            <a:r>
              <a:rPr lang="ru-RU" sz="1800" dirty="0" smtClean="0"/>
              <a:t>автомобиль или автобус обходи </a:t>
            </a:r>
            <a:r>
              <a:rPr lang="ru-RU" sz="1800" dirty="0"/>
              <a:t>только сзади, чтобы вовремя увидеть, не идет за ним другая машина, шофер которой тебя не видит. Но ещё лучше подождать, когда они уедут, и тебе станет видна вся улица.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493832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74" y="116632"/>
            <a:ext cx="8840427" cy="6624736"/>
          </a:xfrm>
        </p:spPr>
      </p:pic>
    </p:spTree>
    <p:extLst>
      <p:ext uri="{BB962C8B-B14F-4D97-AF65-F5344CB8AC3E}">
        <p14:creationId xmlns:p14="http://schemas.microsoft.com/office/powerpoint/2010/main" val="2659841854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4824536" cy="648072"/>
          </a:xfr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>
                <a:solidFill>
                  <a:srgbClr val="0070C0"/>
                </a:solidFill>
                <a:effectLst/>
              </a:rPr>
              <a:t>Игра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1800" b="1" dirty="0"/>
              <a:t>(Ребята хором отвечают на вопросы «да» или «нет».)</a:t>
            </a:r>
          </a:p>
          <a:p>
            <a:r>
              <a:rPr lang="ru-RU" sz="1800" b="1" dirty="0"/>
              <a:t>Быстрая </a:t>
            </a:r>
            <a:r>
              <a:rPr lang="ru-RU" sz="1800" b="1" dirty="0" smtClean="0"/>
              <a:t>на дороге езда</a:t>
            </a:r>
            <a:r>
              <a:rPr lang="ru-RU" sz="1800" b="1" dirty="0"/>
              <a:t>? — Да!</a:t>
            </a:r>
          </a:p>
          <a:p>
            <a:r>
              <a:rPr lang="ru-RU" sz="1800" b="1" dirty="0"/>
              <a:t>Правила знаешь движения? — Да!</a:t>
            </a:r>
          </a:p>
          <a:p>
            <a:r>
              <a:rPr lang="ru-RU" sz="1800" b="1" dirty="0"/>
              <a:t>Вот в светофоре горит красный свет</a:t>
            </a:r>
          </a:p>
          <a:p>
            <a:r>
              <a:rPr lang="ru-RU" sz="1800" b="1" dirty="0"/>
              <a:t>Можно идти через улицу? — Нет!</a:t>
            </a:r>
          </a:p>
          <a:p>
            <a:r>
              <a:rPr lang="ru-RU" sz="1800" b="1" dirty="0"/>
              <a:t>Ну а зеленый горит, вот тогда</a:t>
            </a:r>
          </a:p>
          <a:p>
            <a:r>
              <a:rPr lang="ru-RU" sz="1800" b="1" dirty="0"/>
              <a:t>Можно идти через улицу? — Да!</a:t>
            </a:r>
          </a:p>
          <a:p>
            <a:r>
              <a:rPr lang="ru-RU" sz="1800" b="1" dirty="0" smtClean="0"/>
              <a:t>Старушка</a:t>
            </a:r>
            <a:r>
              <a:rPr lang="ru-RU" sz="1800" b="1" dirty="0"/>
              <a:t>, преклонные очень года,</a:t>
            </a:r>
          </a:p>
          <a:p>
            <a:r>
              <a:rPr lang="ru-RU" sz="1800" b="1" dirty="0"/>
              <a:t>Ты место в трамвае уступишь ей? — Да!</a:t>
            </a:r>
          </a:p>
          <a:p>
            <a:r>
              <a:rPr lang="ru-RU" sz="1800" b="1" dirty="0"/>
              <a:t>Лентяю ты подсказал ответ,</a:t>
            </a:r>
          </a:p>
          <a:p>
            <a:r>
              <a:rPr lang="ru-RU" sz="1800" b="1" dirty="0"/>
              <a:t>Что ж, ты помог ему этим? — Нет!</a:t>
            </a:r>
          </a:p>
          <a:p>
            <a:r>
              <a:rPr lang="ru-RU" sz="1800" b="1" dirty="0"/>
              <a:t>Молодцы, ребята, запомним,</a:t>
            </a:r>
          </a:p>
          <a:p>
            <a:r>
              <a:rPr lang="ru-RU" sz="1800" b="1" dirty="0"/>
              <a:t>Что «нет» и что «да»,</a:t>
            </a:r>
          </a:p>
          <a:p>
            <a:r>
              <a:rPr lang="ru-RU" sz="1800" b="1" dirty="0"/>
              <a:t>И делать как нужно,</a:t>
            </a:r>
          </a:p>
          <a:p>
            <a:r>
              <a:rPr lang="ru-RU" sz="1800" b="1" dirty="0"/>
              <a:t>Старайтесь всегда.</a:t>
            </a:r>
          </a:p>
        </p:txBody>
      </p:sp>
    </p:spTree>
    <p:extLst>
      <p:ext uri="{BB962C8B-B14F-4D97-AF65-F5344CB8AC3E}">
        <p14:creationId xmlns:p14="http://schemas.microsoft.com/office/powerpoint/2010/main" val="1897726281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</a:rPr>
            </a:br>
            <a:r>
              <a:rPr lang="ru-RU" dirty="0" smtClean="0">
                <a:solidFill>
                  <a:srgbClr val="002060"/>
                </a:solidFill>
                <a:effectLst/>
              </a:rPr>
              <a:t>Азбуку дорожную  </a:t>
            </a:r>
            <a:r>
              <a:rPr lang="ru-RU" dirty="0">
                <a:solidFill>
                  <a:srgbClr val="002060"/>
                </a:solidFill>
                <a:effectLst/>
              </a:rPr>
              <a:t>помни всегда</a:t>
            </a:r>
            <a:br>
              <a:rPr lang="ru-RU" dirty="0">
                <a:solidFill>
                  <a:srgbClr val="002060"/>
                </a:solidFill>
                <a:effectLst/>
              </a:rPr>
            </a:br>
            <a:r>
              <a:rPr lang="ru-RU" dirty="0">
                <a:solidFill>
                  <a:srgbClr val="002060"/>
                </a:solidFill>
                <a:effectLst/>
              </a:rPr>
              <a:t>Чтоб не случилась с тобою беда!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556792"/>
            <a:ext cx="3719877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289808410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5712" y="452109"/>
            <a:ext cx="8064896" cy="5509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4000" dirty="0" smtClean="0"/>
              <a:t>Изучать </a:t>
            </a:r>
            <a:r>
              <a:rPr lang="ru-RU" sz="4000" dirty="0"/>
              <a:t>и знать правила дорожного движения необходимо для того, чтобы не подвергать свою жизнь опасности и не мешать движению транспорта. Просто так правил не бывает. У каждого правила есть свой смысл: почему так, а не наоборот.</a:t>
            </a:r>
          </a:p>
        </p:txBody>
      </p:sp>
    </p:spTree>
    <p:extLst>
      <p:ext uri="{BB962C8B-B14F-4D97-AF65-F5344CB8AC3E}">
        <p14:creationId xmlns:p14="http://schemas.microsoft.com/office/powerpoint/2010/main" val="3845856678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403648" y="4077072"/>
            <a:ext cx="6552728" cy="19697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Внимание! Глядит в упор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На вас трехглазый светофор.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Зеленый, желтый, красный глаз —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Водителям дает указ!</a:t>
            </a:r>
            <a:endParaRPr kumimoji="0" lang="ru-RU" altLang="ru-RU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pic>
        <p:nvPicPr>
          <p:cNvPr id="3" name="Picture 7" descr="светофор-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405" y="506827"/>
            <a:ext cx="2576704" cy="355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20209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429000"/>
            <a:ext cx="7128792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Красный свет машинам говорит: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— Стой! Опасно! Путь закрыт!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Желтый свет — предупрежденье: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Жди сигнала для движенья.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Зеленый свет открыл дорогу: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Теперь машины ехать могут.</a:t>
            </a:r>
            <a:endParaRPr kumimoji="0" lang="ru-RU" alt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pic>
        <p:nvPicPr>
          <p:cNvPr id="3" name="Picture 3" descr="светофоры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5073732" cy="3044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622208118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Светофор для пешеходов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4464496" cy="489654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3600" dirty="0"/>
              <a:t>Красный свет нам говорит:</a:t>
            </a:r>
          </a:p>
          <a:p>
            <a:r>
              <a:rPr lang="ru-RU" sz="3600" dirty="0" smtClean="0"/>
              <a:t>-Стой</a:t>
            </a:r>
            <a:r>
              <a:rPr lang="ru-RU" sz="3600" dirty="0"/>
              <a:t>! Опасно! Путь закрыт!</a:t>
            </a:r>
          </a:p>
          <a:p>
            <a:r>
              <a:rPr lang="ru-RU" sz="3600" dirty="0" smtClean="0"/>
              <a:t>Зеленый </a:t>
            </a:r>
            <a:r>
              <a:rPr lang="ru-RU" sz="3600" dirty="0"/>
              <a:t>свет открыл дорогу:</a:t>
            </a:r>
          </a:p>
          <a:p>
            <a:r>
              <a:rPr lang="ru-RU" sz="3600" dirty="0"/>
              <a:t>Переходить ребята </a:t>
            </a:r>
            <a:r>
              <a:rPr lang="ru-RU" sz="3600" dirty="0" smtClean="0"/>
              <a:t>могут!</a:t>
            </a:r>
            <a:endParaRPr lang="ru-RU" sz="3600" dirty="0"/>
          </a:p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44824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644586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313"/>
            <a:ext cx="8712968" cy="6535828"/>
          </a:xfrm>
        </p:spPr>
      </p:pic>
    </p:spTree>
    <p:extLst>
      <p:ext uri="{BB962C8B-B14F-4D97-AF65-F5344CB8AC3E}">
        <p14:creationId xmlns:p14="http://schemas.microsoft.com/office/powerpoint/2010/main" val="1957051707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00165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836712"/>
            <a:ext cx="8352928" cy="45243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ru-RU" sz="3600" b="1" spc="600" dirty="0" smtClean="0">
                <a:solidFill>
                  <a:srgbClr val="002060"/>
                </a:solidFill>
              </a:rPr>
              <a:t>Прежде чем на дорогу</a:t>
            </a:r>
          </a:p>
          <a:p>
            <a:r>
              <a:rPr lang="ru-RU" sz="3600" b="1" spc="600" dirty="0" smtClean="0">
                <a:solidFill>
                  <a:srgbClr val="002060"/>
                </a:solidFill>
              </a:rPr>
              <a:t>шагнуть,</a:t>
            </a:r>
          </a:p>
          <a:p>
            <a:r>
              <a:rPr lang="ru-RU" sz="3600" b="1" spc="600" dirty="0" smtClean="0">
                <a:solidFill>
                  <a:srgbClr val="002060"/>
                </a:solidFill>
              </a:rPr>
              <a:t>Всегда посмотри: не опасен ли путь?</a:t>
            </a:r>
          </a:p>
          <a:p>
            <a:r>
              <a:rPr lang="ru-RU" sz="3600" b="1" spc="600" dirty="0" smtClean="0">
                <a:solidFill>
                  <a:srgbClr val="002060"/>
                </a:solidFill>
              </a:rPr>
              <a:t>Налево сначала ты посмотри,</a:t>
            </a:r>
          </a:p>
          <a:p>
            <a:r>
              <a:rPr lang="ru-RU" sz="3600" b="1" spc="600" dirty="0" smtClean="0">
                <a:solidFill>
                  <a:srgbClr val="002060"/>
                </a:solidFill>
              </a:rPr>
              <a:t>Направо потом, в середине пути</a:t>
            </a:r>
            <a:r>
              <a:rPr lang="ru-RU" sz="2800" spc="600" dirty="0" smtClean="0"/>
              <a:t>.</a:t>
            </a:r>
            <a:endParaRPr lang="ru-RU" sz="2800" spc="600" dirty="0"/>
          </a:p>
        </p:txBody>
      </p:sp>
    </p:spTree>
    <p:extLst>
      <p:ext uri="{BB962C8B-B14F-4D97-AF65-F5344CB8AC3E}">
        <p14:creationId xmlns:p14="http://schemas.microsoft.com/office/powerpoint/2010/main" val="264349067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8856984" cy="664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55269"/>
      </p:ext>
    </p:extLst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102</TotalTime>
  <Words>629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Тема2</vt:lpstr>
      <vt:lpstr>Детям о светофоре и правилах дорожного движения</vt:lpstr>
      <vt:lpstr>Презентация PowerPoint</vt:lpstr>
      <vt:lpstr>Презентация PowerPoint</vt:lpstr>
      <vt:lpstr>Презентация PowerPoint</vt:lpstr>
      <vt:lpstr>Светофор для пешеходов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поведения на улице</vt:lpstr>
      <vt:lpstr>Знакомство с правилами перехода дороги</vt:lpstr>
      <vt:lpstr>Презентация PowerPoint</vt:lpstr>
      <vt:lpstr>Памятка соблюдения правил дорожного движения</vt:lpstr>
      <vt:lpstr>Презентация PowerPoint</vt:lpstr>
      <vt:lpstr>Игра</vt:lpstr>
      <vt:lpstr> Азбуку дорожную  помни всегда Чтоб не случилась с тобою беда!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светофоре и правилах дорожного движения</dc:title>
  <dc:creator>ReeF</dc:creator>
  <cp:lastModifiedBy>ReeF</cp:lastModifiedBy>
  <cp:revision>9</cp:revision>
  <dcterms:created xsi:type="dcterms:W3CDTF">2019-10-13T12:28:11Z</dcterms:created>
  <dcterms:modified xsi:type="dcterms:W3CDTF">2019-11-18T10:05:30Z</dcterms:modified>
</cp:coreProperties>
</file>