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
  </p:notesMasterIdLst>
  <p:sldIdLst>
    <p:sldId id="256" r:id="rId2"/>
    <p:sldId id="258" r:id="rId3"/>
    <p:sldId id="259"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727" autoAdjust="0"/>
  </p:normalViewPr>
  <p:slideViewPr>
    <p:cSldViewPr>
      <p:cViewPr varScale="1">
        <p:scale>
          <a:sx n="105" d="100"/>
          <a:sy n="105" d="100"/>
        </p:scale>
        <p:origin x="179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62254F-CC12-494C-BCC9-BCACD5F4B40E}" type="datetimeFigureOut">
              <a:rPr lang="ru-RU" smtClean="0"/>
              <a:pPr/>
              <a:t>09.12.2019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14CF1C-3A8E-46A5-BC82-547C9D85210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09.12.2019</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09.12.2019</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09.12.2019</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09.12.2019</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09.12.2019</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09.12.2019</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09.12.2019</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Картинки по запросу новый год картинки"/>
          <p:cNvPicPr>
            <a:picLocks noChangeAspect="1" noChangeArrowheads="1"/>
          </p:cNvPicPr>
          <p:nvPr/>
        </p:nvPicPr>
        <p:blipFill>
          <a:blip r:embed="rId2"/>
          <a:srcRect/>
          <a:stretch>
            <a:fillRect/>
          </a:stretch>
        </p:blipFill>
        <p:spPr bwMode="auto">
          <a:xfrm>
            <a:off x="-428692" y="0"/>
            <a:ext cx="9572692" cy="6821597"/>
          </a:xfrm>
          <a:prstGeom prst="rect">
            <a:avLst/>
          </a:prstGeom>
          <a:noFill/>
        </p:spPr>
      </p:pic>
      <p:sp>
        <p:nvSpPr>
          <p:cNvPr id="2" name="Заголовок 1"/>
          <p:cNvSpPr>
            <a:spLocks noGrp="1"/>
          </p:cNvSpPr>
          <p:nvPr>
            <p:ph type="ctrTitle"/>
          </p:nvPr>
        </p:nvSpPr>
        <p:spPr>
          <a:xfrm>
            <a:off x="571472" y="2786058"/>
            <a:ext cx="6929518" cy="1041397"/>
          </a:xfrm>
          <a:ln>
            <a:solidFill>
              <a:schemeClr val="accent1">
                <a:lumMod val="50000"/>
              </a:schemeClr>
            </a:solidFill>
          </a:ln>
          <a:effectLst>
            <a:glow rad="228600">
              <a:schemeClr val="accent3">
                <a:satMod val="175000"/>
                <a:alpha val="40000"/>
              </a:schemeClr>
            </a:glow>
          </a:effectLst>
        </p:spPr>
        <p:txBody>
          <a:bodyPr>
            <a:normAutofit/>
          </a:bodyPr>
          <a:lstStyle/>
          <a:p>
            <a:r>
              <a:rPr lang="en-US" sz="6000" b="1" dirty="0" smtClean="0">
                <a:ln w="18000">
                  <a:solidFill>
                    <a:schemeClr val="accent1">
                      <a:lumMod val="75000"/>
                    </a:schemeClr>
                  </a:solidFill>
                  <a:prstDash val="solid"/>
                  <a:miter lim="800000"/>
                </a:ln>
                <a:solidFill>
                  <a:schemeClr val="tx1">
                    <a:lumMod val="95000"/>
                  </a:schemeClr>
                </a:solidFill>
                <a:effectLst>
                  <a:glow rad="228600">
                    <a:schemeClr val="accent3">
                      <a:satMod val="175000"/>
                      <a:alpha val="40000"/>
                    </a:schemeClr>
                  </a:glow>
                  <a:outerShdw blurRad="25500" dist="23000" dir="7020000" algn="tl">
                    <a:srgbClr val="000000">
                      <a:alpha val="50000"/>
                    </a:srgbClr>
                  </a:outerShdw>
                </a:effectLst>
                <a:latin typeface="Times New Roman" pitchFamily="18" charset="0"/>
                <a:cs typeface="Times New Roman" pitchFamily="18" charset="0"/>
              </a:rPr>
              <a:t>New year in Russia</a:t>
            </a:r>
            <a:endParaRPr lang="ru-RU" sz="6000" b="1" dirty="0">
              <a:ln w="18000">
                <a:solidFill>
                  <a:schemeClr val="accent1">
                    <a:lumMod val="75000"/>
                  </a:schemeClr>
                </a:solidFill>
                <a:prstDash val="solid"/>
                <a:miter lim="800000"/>
              </a:ln>
              <a:solidFill>
                <a:schemeClr val="tx1">
                  <a:lumMod val="95000"/>
                </a:schemeClr>
              </a:solidFill>
              <a:effectLst>
                <a:glow rad="228600">
                  <a:schemeClr val="accent3">
                    <a:satMod val="175000"/>
                    <a:alpha val="40000"/>
                  </a:schemeClr>
                </a:glow>
                <a:outerShdw blurRad="25500" dist="23000" dir="7020000" algn="tl">
                  <a:srgbClr val="000000">
                    <a:alpha val="50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и по запросу новый год картинки"/>
          <p:cNvPicPr>
            <a:picLocks noChangeAspect="1" noChangeArrowheads="1"/>
          </p:cNvPicPr>
          <p:nvPr/>
        </p:nvPicPr>
        <p:blipFill>
          <a:blip r:embed="rId2"/>
          <a:srcRect l="6942" r="4204"/>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2285984" y="1500174"/>
            <a:ext cx="4572032" cy="1000132"/>
          </a:xfrm>
          <a:ln>
            <a:solidFill>
              <a:schemeClr val="accent1">
                <a:lumMod val="50000"/>
              </a:schemeClr>
            </a:solidFill>
          </a:ln>
          <a:effectLst>
            <a:glow rad="228600">
              <a:schemeClr val="accent2">
                <a:satMod val="175000"/>
                <a:alpha val="40000"/>
              </a:schemeClr>
            </a:glow>
          </a:effectLst>
        </p:spPr>
        <p:txBody>
          <a:bodyPr>
            <a:noAutofit/>
          </a:bodyPr>
          <a:lstStyle/>
          <a:p>
            <a:r>
              <a:rPr lang="en-US" sz="5400" dirty="0" smtClean="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Santa Claus</a:t>
            </a:r>
            <a:endParaRPr lang="ru-RU" sz="5400" dirty="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endParaRPr>
          </a:p>
        </p:txBody>
      </p:sp>
      <p:sp>
        <p:nvSpPr>
          <p:cNvPr id="5" name="TextBox 4"/>
          <p:cNvSpPr txBox="1"/>
          <p:nvPr/>
        </p:nvSpPr>
        <p:spPr>
          <a:xfrm>
            <a:off x="1142976" y="2857496"/>
            <a:ext cx="6357982" cy="255454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indent="0">
              <a:spcBef>
                <a:spcPts val="0"/>
              </a:spcBef>
              <a:buNone/>
            </a:pPr>
            <a:r>
              <a:rPr lang="en-US" sz="2000" dirty="0" smtClean="0">
                <a:latin typeface="Times New Roman" pitchFamily="18" charset="0"/>
                <a:cs typeface="Times New Roman" pitchFamily="18" charset="0"/>
              </a:rPr>
              <a:t>Santa Claus - a fabulous character, a symbol of the New Year in Russia. Santa Claus first appeared at Christmas in 1910, but did not become widespread. In Soviet times, a new image was spread: it appeared to children on New Year's Day and leaves gifts for children who behaved well during the year under the Christmas tree. He does not work alone, he is helped by the granddaughter of the Snow Maiden</a:t>
            </a:r>
            <a:endParaRPr lang="ru-RU" sz="2000" dirty="0">
              <a:latin typeface="Times New Roman" pitchFamily="18" charset="0"/>
              <a:cs typeface="Times New Roman" pitchFamily="18" charset="0"/>
            </a:endParaRPr>
          </a:p>
        </p:txBody>
      </p:sp>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и по запросу новый год картинки"/>
          <p:cNvPicPr>
            <a:picLocks noChangeAspect="1" noChangeArrowheads="1"/>
          </p:cNvPicPr>
          <p:nvPr/>
        </p:nvPicPr>
        <p:blipFill>
          <a:blip r:embed="rId2"/>
          <a:srcRect l="6942" r="4204"/>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1643042" y="1285860"/>
            <a:ext cx="5072098" cy="1184718"/>
          </a:xfrm>
          <a:ln>
            <a:solidFill>
              <a:schemeClr val="accent1">
                <a:lumMod val="50000"/>
              </a:schemeClr>
            </a:solidFill>
          </a:ln>
          <a:effectLst>
            <a:glow rad="228600">
              <a:schemeClr val="accent2">
                <a:satMod val="175000"/>
                <a:alpha val="40000"/>
              </a:schemeClr>
            </a:glow>
          </a:effectLst>
        </p:spPr>
        <p:txBody>
          <a:bodyPr>
            <a:normAutofit fontScale="90000"/>
          </a:bodyPr>
          <a:lstStyle/>
          <a:p>
            <a:r>
              <a:rPr lang="en-US" sz="6000" dirty="0" smtClean="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rPr>
              <a:t>Christmas tree</a:t>
            </a:r>
            <a:endParaRPr lang="ru-RU" sz="6000" dirty="0">
              <a:effectLst>
                <a:glow rad="228600">
                  <a:schemeClr val="accent2">
                    <a:satMod val="175000"/>
                    <a:alpha val="40000"/>
                  </a:schemeClr>
                </a:glow>
                <a:outerShdw blurRad="63500" dir="3600000" algn="tl" rotWithShape="0">
                  <a:srgbClr val="000000">
                    <a:alpha val="70000"/>
                  </a:srgbClr>
                </a:outerShdw>
              </a:effectLst>
              <a:latin typeface="Times New Roman" pitchFamily="18" charset="0"/>
              <a:cs typeface="Times New Roman" pitchFamily="18" charset="0"/>
            </a:endParaRPr>
          </a:p>
        </p:txBody>
      </p:sp>
      <p:sp>
        <p:nvSpPr>
          <p:cNvPr id="5" name="TextBox 4"/>
          <p:cNvSpPr txBox="1"/>
          <p:nvPr/>
        </p:nvSpPr>
        <p:spPr>
          <a:xfrm>
            <a:off x="1214414" y="3000372"/>
            <a:ext cx="6572296" cy="369332"/>
          </a:xfrm>
          <a:prstGeom prst="rect">
            <a:avLst/>
          </a:prstGeom>
          <a:noFill/>
        </p:spPr>
        <p:txBody>
          <a:bodyPr wrap="square" rtlCol="0">
            <a:spAutoFit/>
          </a:bodyPr>
          <a:lstStyle/>
          <a:p>
            <a:endParaRPr lang="ru-RU" dirty="0"/>
          </a:p>
        </p:txBody>
      </p:sp>
      <p:sp>
        <p:nvSpPr>
          <p:cNvPr id="50177" name="Rectangle 1"/>
          <p:cNvSpPr>
            <a:spLocks noChangeArrowheads="1"/>
          </p:cNvSpPr>
          <p:nvPr/>
        </p:nvSpPr>
        <p:spPr bwMode="auto">
          <a:xfrm>
            <a:off x="714348" y="2786058"/>
            <a:ext cx="7643866" cy="2734734"/>
          </a:xfrm>
          <a:prstGeom prst="rect">
            <a:avLst/>
          </a:prstGeom>
          <a:solidFill>
            <a:srgbClr val="F8F9FA"/>
          </a:solidFill>
          <a:ln w="9525">
            <a:solidFill>
              <a:schemeClr val="accent1">
                <a:lumMod val="50000"/>
              </a:schemeClr>
            </a:solidFill>
            <a:miter lim="800000"/>
            <a:headEnd/>
            <a:tailEnd/>
          </a:ln>
          <a:effectLst/>
        </p:spPr>
        <p:txBody>
          <a:bodyPr vert="horz" wrap="square" lIns="0" tIns="-17457" rIns="0" bIns="-17457"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In the 30s of the XIX century, Christmas trees were put on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holiday only in the houses of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St</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Petersburg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Germans</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By the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end</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of the 19th century, Christmas trees became the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main</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decoration of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both</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city and village houses and in the 20th century were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inseparable</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from the winter holidays until 1918, when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due</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to the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belonging</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of the decorated Christmas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tree</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to Christmas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i.e</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the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religion</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of the church)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it</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was banned for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as</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long</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as</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17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years</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 until 1935). And only in 1949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did</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January 1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become</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day</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off</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So</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putting</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Christmas trees in houses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is</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not</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such</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an</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ancient</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invention</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as</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it</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might</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 </a:t>
            </a:r>
            <a:r>
              <a:rPr kumimoji="0" lang="ru-RU" sz="2000" b="0" i="0" u="none" strike="noStrike" cap="none" normalizeH="0" baseline="0" dirty="0" err="1" smtClean="0">
                <a:ln>
                  <a:noFill/>
                </a:ln>
                <a:solidFill>
                  <a:srgbClr val="222222"/>
                </a:solidFill>
                <a:effectLst/>
                <a:latin typeface="Times New Roman" pitchFamily="18" charset="0"/>
                <a:cs typeface="Times New Roman" pitchFamily="18" charset="0"/>
              </a:rPr>
              <a:t>seem</a:t>
            </a:r>
            <a:r>
              <a:rPr kumimoji="0" lang="ru-RU" sz="2000" b="0" i="0" u="none" strike="noStrike" cap="none" normalizeH="0" baseline="0" dirty="0" smtClean="0">
                <a:ln>
                  <a:noFill/>
                </a:ln>
                <a:solidFill>
                  <a:srgbClr val="222222"/>
                </a:solidFill>
                <a:effectLst/>
                <a:latin typeface="Times New Roman" pitchFamily="18" charset="0"/>
                <a:cs typeface="Times New Roman" pitchFamily="18" charset="0"/>
              </a:rPr>
              <a:t>.</a:t>
            </a: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63</TotalTime>
  <Words>211</Words>
  <Application>Microsoft Office PowerPoint</Application>
  <PresentationFormat>Экран (4:3)</PresentationFormat>
  <Paragraphs>5</Paragraphs>
  <Slides>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vt:i4>
      </vt:variant>
    </vt:vector>
  </HeadingPairs>
  <TitlesOfParts>
    <vt:vector size="9" baseType="lpstr">
      <vt:lpstr>Calibri</vt:lpstr>
      <vt:lpstr>Century Gothic</vt:lpstr>
      <vt:lpstr>Times New Roman</vt:lpstr>
      <vt:lpstr>Verdana</vt:lpstr>
      <vt:lpstr>Wingdings 2</vt:lpstr>
      <vt:lpstr>Яркая</vt:lpstr>
      <vt:lpstr>New year in Russia</vt:lpstr>
      <vt:lpstr>Santa Claus</vt:lpstr>
      <vt:lpstr>Christmas tree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year in Russia</dc:title>
  <dc:creator>User</dc:creator>
  <cp:lastModifiedBy>Андрей Смелов</cp:lastModifiedBy>
  <cp:revision>8</cp:revision>
  <dcterms:created xsi:type="dcterms:W3CDTF">2019-11-22T17:22:46Z</dcterms:created>
  <dcterms:modified xsi:type="dcterms:W3CDTF">2019-12-09T17:17:54Z</dcterms:modified>
</cp:coreProperties>
</file>