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6" r:id="rId7"/>
    <p:sldId id="260" r:id="rId8"/>
    <p:sldId id="261" r:id="rId9"/>
    <p:sldId id="267" r:id="rId10"/>
    <p:sldId id="262" r:id="rId11"/>
    <p:sldId id="263" r:id="rId12"/>
    <p:sldId id="268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0" Type="http://schemas.openxmlformats.org/officeDocument/2006/relationships/slide" Target="slide13.xml"/><Relationship Id="rId4" Type="http://schemas.openxmlformats.org/officeDocument/2006/relationships/slide" Target="slide5.xml"/><Relationship Id="rId9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slide" Target="slide5.xml"/><Relationship Id="rId9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5" Type="http://schemas.openxmlformats.org/officeDocument/2006/relationships/image" Target="../media/image2.jpeg"/><Relationship Id="rId10" Type="http://schemas.openxmlformats.org/officeDocument/2006/relationships/image" Target="../media/image5.jpeg"/><Relationship Id="rId4" Type="http://schemas.openxmlformats.org/officeDocument/2006/relationships/slide" Target="slide5.xml"/><Relationship Id="rId9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еремок\Desktop\старшая группа\022b30f9800abf19bdc16b9cd02d84f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еремок\Desktop\старшая группа\41d7981006d46028e069639e24beded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133" y="188639"/>
            <a:ext cx="3108470" cy="233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еремок\Desktop\старшая группа\a6c284e6845601ef05bb4a276a12036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3728"/>
            <a:ext cx="3565178" cy="267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еремок\Desktop\старшая группа\c4d01edf21f98d75567759ac1cdb2aef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702" y="2204864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еремок\Desktop\старшая группа\db2af5331f24672150e4e8fedc178a6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814" y="4512262"/>
            <a:ext cx="3001789" cy="225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2648" y="731524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1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6780" y="1004535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2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2708920"/>
            <a:ext cx="12241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3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6005" y="4923081"/>
            <a:ext cx="2093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/>
              <a:t>4</a:t>
            </a:r>
            <a:endParaRPr lang="ru-RU" sz="8800" dirty="0"/>
          </a:p>
        </p:txBody>
      </p:sp>
      <p:sp>
        <p:nvSpPr>
          <p:cNvPr id="8" name="TextBox 7"/>
          <p:cNvSpPr txBox="1"/>
          <p:nvPr/>
        </p:nvSpPr>
        <p:spPr>
          <a:xfrm>
            <a:off x="6384095" y="5169302"/>
            <a:ext cx="2155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63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980728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Дидактическая игра «</a:t>
            </a:r>
            <a:r>
              <a:rPr lang="ru-RU" sz="2400" b="1" dirty="0" err="1">
                <a:solidFill>
                  <a:srgbClr val="C00000"/>
                </a:solidFill>
              </a:rPr>
              <a:t>Танграм</a:t>
            </a:r>
            <a:r>
              <a:rPr lang="ru-RU" sz="2400" b="1" dirty="0">
                <a:solidFill>
                  <a:srgbClr val="C00000"/>
                </a:solidFill>
              </a:rPr>
              <a:t>». "Зайчик".</a:t>
            </a: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Что </a:t>
            </a:r>
            <a:r>
              <a:rPr lang="ru-RU" sz="2400" b="1" dirty="0">
                <a:solidFill>
                  <a:srgbClr val="C00000"/>
                </a:solidFill>
              </a:rPr>
              <a:t>за зверь лесной встал как столбик под сосной,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И стоит среди травы – уши больше головы? </a:t>
            </a:r>
          </a:p>
        </p:txBody>
      </p:sp>
      <p:pic>
        <p:nvPicPr>
          <p:cNvPr id="7170" name="Picture 2" descr="C:\Users\Теремок\Desktop\старшая группа\000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178765"/>
            <a:ext cx="3960440" cy="347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62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еремок\Desktop\старшая группа\konkursnaia-proghramma-umniki-i-umnitsy_17.j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805689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67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еремок\Desktop\старшая группа\022b30f9800abf19bdc16b9cd02d84f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еремок\Desktop\старшая группа\41d7981006d46028e069639e24beded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133" y="188639"/>
            <a:ext cx="3108470" cy="233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еремок\Desktop\старшая группа\a6c284e6845601ef05bb4a276a12036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3728"/>
            <a:ext cx="3565178" cy="267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еремок\Desktop\старшая группа\c4d01edf21f98d75567759ac1cdb2aef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702" y="2204864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еремок\Desktop\старшая группа\db2af5331f24672150e4e8fedc178a6e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814" y="4512262"/>
            <a:ext cx="3001789" cy="225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2648" y="731524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1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6780" y="1004535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2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2708920"/>
            <a:ext cx="12241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3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6005" y="4923081"/>
            <a:ext cx="2093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/>
              <a:t>4</a:t>
            </a:r>
            <a:endParaRPr lang="ru-RU" sz="8800" dirty="0"/>
          </a:p>
        </p:txBody>
      </p:sp>
      <p:sp>
        <p:nvSpPr>
          <p:cNvPr id="8" name="TextBox 7"/>
          <p:cNvSpPr txBox="1"/>
          <p:nvPr/>
        </p:nvSpPr>
        <p:spPr>
          <a:xfrm>
            <a:off x="6384095" y="5169302"/>
            <a:ext cx="2155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22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764704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</a:rPr>
              <a:t>«</a:t>
            </a:r>
            <a:r>
              <a:rPr lang="ru-RU" sz="4400" b="1" dirty="0">
                <a:solidFill>
                  <a:srgbClr val="7030A0"/>
                </a:solidFill>
              </a:rPr>
              <a:t>Задачи в стихах</a:t>
            </a:r>
            <a:r>
              <a:rPr lang="ru-RU" sz="4400" b="1" dirty="0" smtClean="0">
                <a:solidFill>
                  <a:srgbClr val="7030A0"/>
                </a:solidFill>
              </a:rPr>
              <a:t>»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827584" y="2132856"/>
            <a:ext cx="936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cs typeface="Aharoni" panose="02010803020104030203" pitchFamily="2" charset="-79"/>
              </a:rPr>
              <a:t>5</a:t>
            </a:r>
            <a:endParaRPr lang="ru-RU" sz="7200" dirty="0">
              <a:solidFill>
                <a:srgbClr val="C00000"/>
              </a:solidFill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2492896"/>
            <a:ext cx="18722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chemeClr val="bg2">
                    <a:lumMod val="50000"/>
                  </a:schemeClr>
                </a:solidFill>
              </a:rPr>
              <a:t>6</a:t>
            </a:r>
            <a:endParaRPr lang="ru-RU" sz="8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1700808"/>
            <a:ext cx="792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3</a:t>
            </a:r>
            <a:endParaRPr lang="ru-RU" sz="8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3429000"/>
            <a:ext cx="1368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2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4629329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5</a:t>
            </a:r>
            <a:endParaRPr lang="ru-RU" sz="7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11960" y="4629329"/>
            <a:ext cx="10081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FF00"/>
                </a:solidFill>
              </a:rPr>
              <a:t>2</a:t>
            </a:r>
            <a:endParaRPr lang="ru-RU" sz="88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4941168"/>
            <a:ext cx="12241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B050"/>
                </a:solidFill>
              </a:rPr>
              <a:t>4</a:t>
            </a:r>
            <a:endParaRPr lang="ru-RU" sz="8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37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90872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«Составь число 5 из единиц»</a:t>
            </a:r>
          </a:p>
        </p:txBody>
      </p:sp>
    </p:spTree>
    <p:extLst>
      <p:ext uri="{BB962C8B-B14F-4D97-AF65-F5344CB8AC3E}">
        <p14:creationId xmlns:p14="http://schemas.microsoft.com/office/powerpoint/2010/main" val="330788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еремок\Desktop\старшая группа\zrIAs976t1.jp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404664"/>
            <a:ext cx="2448272" cy="2154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Теремок\Desktop\старшая группа\54c1dd65173d76256cfa0af68b2bcd9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3324"/>
            <a:ext cx="3198301" cy="277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Теремок\Desktop\старшая группа\109177856_large_medved15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2888035" cy="351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Теремок\Desktop\старшая группа\RidgA5ny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888656"/>
            <a:ext cx="2564805" cy="3846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Теремок\Desktop\старшая группа\fa6fcc08a9bff0565be19cecad4033a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932788"/>
            <a:ext cx="3024336" cy="407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440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еремок\Desktop\старшая группа\022b30f9800abf19bdc16b9cd02d84f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еремок\Desktop\старшая группа\41d7981006d46028e069639e24beded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133" y="188639"/>
            <a:ext cx="3108470" cy="233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еремок\Desktop\старшая группа\a6c284e6845601ef05bb4a276a12036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3728"/>
            <a:ext cx="3565178" cy="267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еремок\Desktop\старшая группа\c4d01edf21f98d75567759ac1cdb2aef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702" y="2204864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еремок\Desktop\старшая группа\db2af5331f24672150e4e8fedc178a6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814" y="4512262"/>
            <a:ext cx="3001789" cy="225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2648" y="731524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1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6780" y="1004535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2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2708920"/>
            <a:ext cx="12241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3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6005" y="4923081"/>
            <a:ext cx="2093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/>
              <a:t>4</a:t>
            </a:r>
            <a:endParaRPr lang="ru-RU" sz="8800" dirty="0"/>
          </a:p>
        </p:txBody>
      </p:sp>
      <p:sp>
        <p:nvSpPr>
          <p:cNvPr id="8" name="TextBox 7"/>
          <p:cNvSpPr txBox="1"/>
          <p:nvPr/>
        </p:nvSpPr>
        <p:spPr>
          <a:xfrm>
            <a:off x="6384095" y="5169302"/>
            <a:ext cx="2155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87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0353" y="548680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kern="150" dirty="0">
                <a:solidFill>
                  <a:srgbClr val="C00000"/>
                </a:solidFill>
                <a:latin typeface="Times New Roman"/>
                <a:ea typeface="Arial Unicode MS"/>
                <a:cs typeface="Times New Roman"/>
              </a:rPr>
              <a:t>«Цветок для мамы».</a:t>
            </a:r>
            <a:endParaRPr lang="ru-RU" sz="4000" b="1" kern="150" dirty="0">
              <a:solidFill>
                <a:srgbClr val="C00000"/>
              </a:solidFill>
              <a:effectLst/>
              <a:latin typeface="Times New Roman"/>
              <a:ea typeface="Arial Unicode MS"/>
              <a:cs typeface="Mangal"/>
            </a:endParaRPr>
          </a:p>
        </p:txBody>
      </p:sp>
      <p:pic>
        <p:nvPicPr>
          <p:cNvPr id="4098" name="Picture 2" descr="C:\Users\Теремок\Desktop\ec37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16832"/>
            <a:ext cx="4464496" cy="425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816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еремок\Desktop\старшая группа\022b30f9800abf19bdc16b9cd02d84f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еремок\Desktop\старшая группа\41d7981006d46028e069639e24beded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133" y="188639"/>
            <a:ext cx="3108470" cy="233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еремок\Desktop\старшая группа\a6c284e6845601ef05bb4a276a12036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3728"/>
            <a:ext cx="3565178" cy="267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еремок\Desktop\старшая группа\c4d01edf21f98d75567759ac1cdb2aef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702" y="2204864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еремок\Desktop\старшая группа\db2af5331f24672150e4e8fedc178a6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814" y="4512262"/>
            <a:ext cx="3001789" cy="225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2648" y="731524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1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6780" y="1004535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2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2708920"/>
            <a:ext cx="12241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3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6005" y="4923081"/>
            <a:ext cx="2093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/>
              <a:t>4</a:t>
            </a:r>
            <a:endParaRPr lang="ru-RU" sz="8800" dirty="0"/>
          </a:p>
        </p:txBody>
      </p:sp>
      <p:sp>
        <p:nvSpPr>
          <p:cNvPr id="8" name="TextBox 7"/>
          <p:cNvSpPr txBox="1"/>
          <p:nvPr/>
        </p:nvSpPr>
        <p:spPr>
          <a:xfrm>
            <a:off x="6384095" y="5169302"/>
            <a:ext cx="2155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32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476672"/>
            <a:ext cx="6624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5"/>
                </a:solidFill>
              </a:rPr>
              <a:t>«Морковка»</a:t>
            </a:r>
            <a:endParaRPr lang="ru-RU" sz="8000" b="1" dirty="0">
              <a:solidFill>
                <a:schemeClr val="accent5"/>
              </a:solidFill>
            </a:endParaRPr>
          </a:p>
        </p:txBody>
      </p:sp>
      <p:pic>
        <p:nvPicPr>
          <p:cNvPr id="5122" name="Picture 2" descr="C:\Users\Теремок\Desktop\старшая группа\5d3ae2a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451" y="1556792"/>
            <a:ext cx="4129113" cy="501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03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еремок\Desktop\старшая группа\заяц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1443918" cy="184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7" y="3645024"/>
            <a:ext cx="1438275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7" y="3645024"/>
            <a:ext cx="1438275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44940"/>
            <a:ext cx="1438275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454" y="490413"/>
            <a:ext cx="1438275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10304"/>
            <a:ext cx="1438275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557159"/>
            <a:ext cx="1438275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521" y="490413"/>
            <a:ext cx="1438275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501" y="3645024"/>
            <a:ext cx="1438275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 descr="C:\Users\Теремок\Desktop\старшая группа\Carrot-Transparen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158003"/>
            <a:ext cx="2232248" cy="148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612" y="2294948"/>
            <a:ext cx="2232025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763" y="2205686"/>
            <a:ext cx="2232025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975" y="2248982"/>
            <a:ext cx="2232025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8625" y="5345694"/>
            <a:ext cx="2232025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2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711" y="5345695"/>
            <a:ext cx="2232025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3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729" y="5370513"/>
            <a:ext cx="2232025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4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422" y="2205687"/>
            <a:ext cx="2232025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388" y="5303029"/>
            <a:ext cx="2232025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316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еремок\Desktop\старшая группа\022b30f9800abf19bdc16b9cd02d84f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еремок\Desktop\старшая группа\41d7981006d46028e069639e24beded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133" y="188639"/>
            <a:ext cx="3108470" cy="233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еремок\Desktop\старшая группа\a6c284e6845601ef05bb4a276a12036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23728"/>
            <a:ext cx="3565178" cy="267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еремок\Desktop\старшая группа\c4d01edf21f98d75567759ac1cdb2aef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702" y="2204864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еремок\Desktop\старшая группа\db2af5331f24672150e4e8fedc178a6e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814" y="4512262"/>
            <a:ext cx="3001789" cy="225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2648" y="731524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1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6780" y="1004535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2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2708920"/>
            <a:ext cx="12241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</a:rPr>
              <a:t>3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6005" y="4923081"/>
            <a:ext cx="20931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/>
              <a:t>4</a:t>
            </a:r>
            <a:endParaRPr lang="ru-RU" sz="8800" dirty="0"/>
          </a:p>
        </p:txBody>
      </p:sp>
      <p:sp>
        <p:nvSpPr>
          <p:cNvPr id="8" name="TextBox 7"/>
          <p:cNvSpPr txBox="1"/>
          <p:nvPr/>
        </p:nvSpPr>
        <p:spPr>
          <a:xfrm>
            <a:off x="6384095" y="5169302"/>
            <a:ext cx="2155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37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120</TotalTime>
  <Words>79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Теремок</dc:creator>
  <cp:lastModifiedBy>Теремок</cp:lastModifiedBy>
  <cp:revision>11</cp:revision>
  <dcterms:created xsi:type="dcterms:W3CDTF">2019-03-12T02:38:17Z</dcterms:created>
  <dcterms:modified xsi:type="dcterms:W3CDTF">2019-03-12T05:07:06Z</dcterms:modified>
</cp:coreProperties>
</file>