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661248"/>
            <a:ext cx="4556890" cy="52207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400" dirty="0">
                <a:solidFill>
                  <a:srgbClr val="C00000"/>
                </a:solidFill>
              </a:rPr>
              <a:t>г</a:t>
            </a:r>
            <a:r>
              <a:rPr lang="ru-RU" sz="4400" dirty="0" smtClean="0">
                <a:solidFill>
                  <a:srgbClr val="C00000"/>
                </a:solidFill>
              </a:rPr>
              <a:t>руппа «Теремок»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496944" cy="237626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000" dirty="0">
                <a:solidFill>
                  <a:srgbClr val="C00000"/>
                </a:solidFill>
              </a:rPr>
              <a:t>«Как мы меняемся»</a:t>
            </a:r>
            <a:br>
              <a:rPr lang="ru-RU" sz="6000" dirty="0">
                <a:solidFill>
                  <a:srgbClr val="C00000"/>
                </a:solidFill>
              </a:rPr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811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3888432" cy="936104"/>
          </a:xfrm>
        </p:spPr>
        <p:txBody>
          <a:bodyPr>
            <a:normAutofit fontScale="32500" lnSpcReduction="20000"/>
          </a:bodyPr>
          <a:lstStyle/>
          <a:p>
            <a:pPr marL="45720" indent="0" algn="ctr">
              <a:buNone/>
            </a:pPr>
            <a:r>
              <a:rPr lang="ru-RU" sz="4300" dirty="0" smtClean="0">
                <a:solidFill>
                  <a:srgbClr val="FF0000"/>
                </a:solidFill>
                <a:latin typeface="+mj-lt"/>
              </a:rPr>
              <a:t>Тема: «Корабль»</a:t>
            </a:r>
          </a:p>
          <a:p>
            <a:pPr marL="45720" indent="0">
              <a:buNone/>
            </a:pPr>
            <a:r>
              <a:rPr lang="ru-RU" sz="4300" dirty="0" smtClean="0">
                <a:solidFill>
                  <a:srgbClr val="FF0000"/>
                </a:solidFill>
                <a:latin typeface="+mj-lt"/>
              </a:rPr>
              <a:t>Апрель 2018 16:30 (время свободных игр)</a:t>
            </a:r>
            <a:r>
              <a:rPr lang="ru-RU" sz="4300" dirty="0">
                <a:solidFill>
                  <a:srgbClr val="FF0000"/>
                </a:solidFill>
                <a:latin typeface="+mj-lt"/>
              </a:rPr>
              <a:t> Игру предложил педагог, в эту игру </a:t>
            </a:r>
            <a:r>
              <a:rPr lang="ru-RU" sz="4300" dirty="0" smtClean="0">
                <a:solidFill>
                  <a:srgbClr val="FF0000"/>
                </a:solidFill>
                <a:latin typeface="+mj-lt"/>
              </a:rPr>
              <a:t>поиграли все дети она им понравилась. </a:t>
            </a: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99792" y="404664"/>
            <a:ext cx="430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Место общего сбора группы игровая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Теремок\Desktop\теремок как мы меняемся\Новая папка\20180426_1330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345638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Теремок\Desktop\теремок как мы меняемся\Новая папка\20180426_133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0729"/>
            <a:ext cx="421246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3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80728"/>
            <a:ext cx="5478257" cy="13681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b="1" dirty="0">
                <a:solidFill>
                  <a:srgbClr val="FF0000"/>
                </a:solidFill>
                <a:latin typeface="Trebuchet MS" panose="020B0603020202020204" pitchFamily="34" charset="0"/>
              </a:rPr>
              <a:t>Тема: «Пикник в лесу»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23 марта 2018 г.  16:02 (игровая деятельность).Свободная игра детей 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Игру предложил Даниил Ф. к нему присоединилось несколько детей.</a:t>
            </a:r>
            <a:endParaRPr lang="ru-RU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31803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Место общего сбора спальная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Теремок\Desktop\теремок\20180323_1601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126" y="1196752"/>
            <a:ext cx="329436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теремок\20180323_1602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2420888"/>
            <a:ext cx="3168352" cy="422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57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5999" y="1196752"/>
            <a:ext cx="5184576" cy="12241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Тема: «Почта»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30 марта 2018г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. 16:30 (время свободной игры). 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Игру предложил педагог, в эту игру согласились поиграть несколько детей. </a:t>
            </a:r>
            <a:endParaRPr lang="ru-RU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760" y="21999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Место общего сбора спальная</a:t>
            </a:r>
          </a:p>
        </p:txBody>
      </p:sp>
      <p:pic>
        <p:nvPicPr>
          <p:cNvPr id="1026" name="Picture 2" descr="C:\Users\Теремок\Desktop\теремок как мы меняемся\IMG-ac9c9cf4dfb38bf79a15047272065a00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08720"/>
            <a:ext cx="3253100" cy="578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теремок как мы меняемся\IMG-d623d76cf80be01c31db988e61850a21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563262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00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4356484" cy="12241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Тема: «Боулинг»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17 апреля 2018г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. 16:20 (время свободной игры)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Игру предложил Миша Г. </a:t>
            </a:r>
            <a:r>
              <a:rPr lang="ru-RU" sz="1400" dirty="0">
                <a:solidFill>
                  <a:srgbClr val="FF0000"/>
                </a:solidFill>
                <a:latin typeface="+mj-lt"/>
              </a:rPr>
              <a:t>к</a:t>
            </a:r>
            <a:r>
              <a:rPr lang="ru-RU" sz="1400" dirty="0" smtClean="0">
                <a:solidFill>
                  <a:srgbClr val="FF0000"/>
                </a:solidFill>
                <a:latin typeface="+mj-lt"/>
              </a:rPr>
              <a:t> нему присоединились еще два мальчика.  </a:t>
            </a:r>
            <a:endParaRPr lang="ru-RU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2606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Место общего сбора спальная</a:t>
            </a:r>
          </a:p>
        </p:txBody>
      </p:sp>
      <p:pic>
        <p:nvPicPr>
          <p:cNvPr id="2050" name="Picture 2" descr="C:\Users\Теремок\Desktop\теремок как мы меняемся\IMG-bd2283ae59cc0d364d958813efaec7c3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36712"/>
            <a:ext cx="3265461" cy="580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еремок\Desktop\теремок как мы меняемся\IMG-fdaefe5bc275623ba008defe86cb57d1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30" y="2393504"/>
            <a:ext cx="2410004" cy="4284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еремок\Desktop\теремок как мы меняемся\IMG-91478eb7eaca28e2c47fba83b80b6927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9481"/>
            <a:ext cx="238976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70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5200" y="747312"/>
            <a:ext cx="4176464" cy="1348317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Тема: «Кухня»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14 сентября 2017г</a:t>
            </a:r>
            <a:r>
              <a:rPr lang="ru-RU" sz="1400" dirty="0" smtClean="0">
                <a:solidFill>
                  <a:srgbClr val="FF0000"/>
                </a:solidFill>
              </a:rPr>
              <a:t>. </a:t>
            </a:r>
            <a:r>
              <a:rPr lang="ru-RU" sz="1400" dirty="0" smtClean="0">
                <a:solidFill>
                  <a:srgbClr val="FF0000"/>
                </a:solidFill>
              </a:rPr>
              <a:t>16:45 (время свободной игры).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Смена деятельности детей происходит постоянна в течении всего дня, дети договариваются, предлагают различные игры.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314208"/>
            <a:ext cx="430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Место общего сбора группы игровая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Теремок\Desktop\теремок как мы меняемся\image-0-02-05-f193729662f717f15be04ac2c33a8b07afa0482b8226bbff74b1034f86d87c3b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58138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еремок\Desktop\теремок как мы меняемся\image-0-02-05-0cb2b0055f2f38b1412cb2d948880b0fb6cd46889d43153c4d22be5c0935c6de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0887"/>
            <a:ext cx="3240360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60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4392488" cy="1512168"/>
          </a:xfrm>
        </p:spPr>
        <p:txBody>
          <a:bodyPr/>
          <a:lstStyle/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Тема: «Военный самолёт»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19 апреля 2018г.(игровая деятельность). Сюжетно ролевая игра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Игру предложил педагог после беседы о ВОВ.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Дети с удовольствием согласились поиграть.</a:t>
            </a:r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332656"/>
            <a:ext cx="430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Место общего сбора группы игровая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Теремок\Desktop\теремок как мы меняемся\IMG-1776856fc5225cc63900401b161fd82d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420888"/>
            <a:ext cx="3600400" cy="202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еремок\Desktop\теремок как мы меняемся\IMG-e3f6b7bca973ed9f112de7014bc513a4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836711"/>
            <a:ext cx="3204356" cy="569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еремок\Desktop\теремок как мы меняемся\IMG-fa39b22ae2f8b0a334d94bef9c7bb98f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71" y="4701153"/>
            <a:ext cx="3590687" cy="201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16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08720"/>
            <a:ext cx="4680520" cy="151216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500" dirty="0" smtClean="0">
                <a:solidFill>
                  <a:srgbClr val="FF0000"/>
                </a:solidFill>
              </a:rPr>
              <a:t>Тема: «Больница»</a:t>
            </a:r>
          </a:p>
          <a:p>
            <a:pPr marL="45720" indent="0">
              <a:buNone/>
            </a:pPr>
            <a:r>
              <a:rPr lang="ru-RU" sz="1500" dirty="0" smtClean="0">
                <a:solidFill>
                  <a:srgbClr val="FF0000"/>
                </a:solidFill>
              </a:rPr>
              <a:t>2017-2018г 16:00</a:t>
            </a:r>
            <a:r>
              <a:rPr lang="ru-RU" sz="1500" dirty="0">
                <a:solidFill>
                  <a:srgbClr val="FF0000"/>
                </a:solidFill>
              </a:rPr>
              <a:t>(время свободной игры).</a:t>
            </a:r>
          </a:p>
          <a:p>
            <a:pPr marL="45720" indent="0">
              <a:buNone/>
            </a:pPr>
            <a:r>
              <a:rPr lang="ru-RU" sz="1500" dirty="0">
                <a:solidFill>
                  <a:srgbClr val="FF0000"/>
                </a:solidFill>
              </a:rPr>
              <a:t>Смена деятельности детей происходит постоянна в течении всего дня, дети договариваются, предлагают различные игры.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402805"/>
            <a:ext cx="430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Место общего сбора группы игровая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Теремок\Desktop\теремок как мы меняемся\20180426_1329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570" y="1412776"/>
            <a:ext cx="3780254" cy="504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еремок\Desktop\теремок как мы меняемся\20180426_133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89" y="2364993"/>
            <a:ext cx="3204439" cy="427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9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7524" y="980728"/>
            <a:ext cx="4716524" cy="14401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Тема: «Катание на горке»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13.Декабрь 2017г. 10:00 (прогулка).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В связи с плохой пагодой воспитатель предложил детям покататься на горке. Дети с удовольствием согласились</a:t>
            </a:r>
          </a:p>
          <a:p>
            <a:pPr marL="45720" indent="0" algn="ctr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33265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360328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Место общего сбора группы игровая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Теремок\Desktop\теремок как мы меняемся\20170607_0939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2988331" cy="531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Теремок\Desktop\теремок как мы меняемся\20170607_0939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2420888"/>
            <a:ext cx="3384376" cy="437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6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4536504" cy="10081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Тема: «Постройка из кубиков»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14 ноября 2017г. 16:50 (время свободной игры)</a:t>
            </a:r>
          </a:p>
          <a:p>
            <a:pPr marL="45720" indent="0">
              <a:buNone/>
            </a:pPr>
            <a:r>
              <a:rPr lang="ru-RU" sz="1400" dirty="0" smtClean="0">
                <a:solidFill>
                  <a:srgbClr val="FF0000"/>
                </a:solidFill>
              </a:rPr>
              <a:t>Костя М. предложил Роме К. построить гараж.</a:t>
            </a:r>
          </a:p>
          <a:p>
            <a:pPr marL="45720" indent="0">
              <a:buNone/>
            </a:pP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332656"/>
            <a:ext cx="430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Место общего сбора группы игровая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Теремок\Desktop\теремок как мы меняемся\15061916556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201" y="1196752"/>
            <a:ext cx="383442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Теремок\Desktop\теремок как мы меняемся\15061916561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35" y="1914662"/>
            <a:ext cx="3600400" cy="480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0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309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«Как мы меняемся»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мы меняемся» </dc:title>
  <dc:creator>Теремок</dc:creator>
  <cp:lastModifiedBy>Теремок</cp:lastModifiedBy>
  <cp:revision>19</cp:revision>
  <dcterms:created xsi:type="dcterms:W3CDTF">2018-04-26T04:28:17Z</dcterms:created>
  <dcterms:modified xsi:type="dcterms:W3CDTF">2018-04-26T09:51:38Z</dcterms:modified>
</cp:coreProperties>
</file>