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10" r:id="rId1"/>
  </p:sldMasterIdLst>
  <p:notesMasterIdLst>
    <p:notesMasterId r:id="rId13"/>
  </p:notesMasterIdLst>
  <p:sldIdLst>
    <p:sldId id="273" r:id="rId2"/>
    <p:sldId id="260" r:id="rId3"/>
    <p:sldId id="261" r:id="rId4"/>
    <p:sldId id="265" r:id="rId5"/>
    <p:sldId id="266" r:id="rId6"/>
    <p:sldId id="264" r:id="rId7"/>
    <p:sldId id="277" r:id="rId8"/>
    <p:sldId id="279" r:id="rId9"/>
    <p:sldId id="281" r:id="rId10"/>
    <p:sldId id="282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FF"/>
    <a:srgbClr val="0000FF"/>
    <a:srgbClr val="00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4063" autoAdjust="0"/>
  </p:normalViewPr>
  <p:slideViewPr>
    <p:cSldViewPr>
      <p:cViewPr>
        <p:scale>
          <a:sx n="75" d="100"/>
          <a:sy n="75" d="100"/>
        </p:scale>
        <p:origin x="-10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8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BEE656-18DB-4E27-8009-7B79E88725F9}" type="doc">
      <dgm:prSet loTypeId="urn:microsoft.com/office/officeart/2005/8/layout/orgChart1" loCatId="hierarchy" qsTypeId="urn:microsoft.com/office/officeart/2005/8/quickstyle/simple2" qsCatId="simple" csTypeId="urn:microsoft.com/office/officeart/2005/8/colors/accent0_3" csCatId="mainScheme" phldr="1"/>
      <dgm:spPr/>
    </dgm:pt>
    <dgm:pt modelId="{5AAA5B19-F1D9-4583-A845-564BA780B8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Кайнозойская эра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762F246C-B01D-4223-A170-69DE60264A82}" type="parTrans" cxnId="{7617196D-7852-4A34-B372-0DEEF420E584}">
      <dgm:prSet/>
      <dgm:spPr/>
      <dgm:t>
        <a:bodyPr/>
        <a:lstStyle/>
        <a:p>
          <a:endParaRPr lang="ru-RU"/>
        </a:p>
      </dgm:t>
    </dgm:pt>
    <dgm:pt modelId="{AC77161F-914A-4D99-8C62-BAB9BB63C861}" type="sibTrans" cxnId="{7617196D-7852-4A34-B372-0DEEF420E584}">
      <dgm:prSet/>
      <dgm:spPr/>
      <dgm:t>
        <a:bodyPr/>
        <a:lstStyle/>
        <a:p>
          <a:endParaRPr lang="ru-RU"/>
        </a:p>
      </dgm:t>
    </dgm:pt>
    <dgm:pt modelId="{3505FDE7-330A-4F92-95C9-0B1197D5CAC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sng" strike="noStrike" cap="none" normalizeH="0" baseline="0" smtClean="0">
              <a:ln/>
              <a:effectLst/>
              <a:latin typeface="Times New Roman" pitchFamily="18" charset="0"/>
            </a:rPr>
            <a:t>Третичный период</a:t>
          </a: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3632821D-DFDC-4202-A895-3641DF1EC321}" type="parTrans" cxnId="{A9BDC985-CA20-4847-B862-4FA51F2FC493}">
      <dgm:prSet/>
      <dgm:spPr/>
      <dgm:t>
        <a:bodyPr/>
        <a:lstStyle/>
        <a:p>
          <a:endParaRPr lang="ru-RU"/>
        </a:p>
      </dgm:t>
    </dgm:pt>
    <dgm:pt modelId="{28363CEE-101D-4C74-BEAA-2B9229DF5FF8}" type="sibTrans" cxnId="{A9BDC985-CA20-4847-B862-4FA51F2FC493}">
      <dgm:prSet/>
      <dgm:spPr/>
      <dgm:t>
        <a:bodyPr/>
        <a:lstStyle/>
        <a:p>
          <a:endParaRPr lang="ru-RU"/>
        </a:p>
      </dgm:t>
    </dgm:pt>
    <dgm:pt modelId="{38ABFB19-3223-456A-9D95-040B61B03B5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Палеоцен </a:t>
          </a:r>
        </a:p>
      </dgm:t>
    </dgm:pt>
    <dgm:pt modelId="{854E0637-547F-41A4-B3DF-689FB7ADA7E4}" type="parTrans" cxnId="{82067483-C0EA-40C9-A933-42850FE5A21D}">
      <dgm:prSet/>
      <dgm:spPr/>
      <dgm:t>
        <a:bodyPr/>
        <a:lstStyle/>
        <a:p>
          <a:endParaRPr lang="ru-RU"/>
        </a:p>
      </dgm:t>
    </dgm:pt>
    <dgm:pt modelId="{FF88311C-2A19-4A95-BD09-3D34FFA8F397}" type="sibTrans" cxnId="{82067483-C0EA-40C9-A933-42850FE5A21D}">
      <dgm:prSet/>
      <dgm:spPr/>
      <dgm:t>
        <a:bodyPr/>
        <a:lstStyle/>
        <a:p>
          <a:endParaRPr lang="ru-RU"/>
        </a:p>
      </dgm:t>
    </dgm:pt>
    <dgm:pt modelId="{6182735D-FFD7-4F8B-B149-9BA901D87DA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Эоцен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A703E40D-AFFE-49D0-9550-E3AC08A76F3F}" type="parTrans" cxnId="{828B4145-AE31-4DE2-B49A-02B0997165E9}">
      <dgm:prSet/>
      <dgm:spPr/>
      <dgm:t>
        <a:bodyPr/>
        <a:lstStyle/>
        <a:p>
          <a:endParaRPr lang="ru-RU"/>
        </a:p>
      </dgm:t>
    </dgm:pt>
    <dgm:pt modelId="{1DDFDCDE-03D5-40B4-9666-DED25FAE84FD}" type="sibTrans" cxnId="{828B4145-AE31-4DE2-B49A-02B0997165E9}">
      <dgm:prSet/>
      <dgm:spPr/>
      <dgm:t>
        <a:bodyPr/>
        <a:lstStyle/>
        <a:p>
          <a:endParaRPr lang="ru-RU"/>
        </a:p>
      </dgm:t>
    </dgm:pt>
    <dgm:pt modelId="{06DC19E7-5868-4FCE-9259-78E5B28FD20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Олигоцен</a:t>
          </a:r>
        </a:p>
      </dgm:t>
    </dgm:pt>
    <dgm:pt modelId="{E60DB5E7-A6A1-4275-A97C-1180F97C43E0}" type="parTrans" cxnId="{326F712D-915A-4D9E-9717-70A7FA6FD36D}">
      <dgm:prSet/>
      <dgm:spPr/>
      <dgm:t>
        <a:bodyPr/>
        <a:lstStyle/>
        <a:p>
          <a:endParaRPr lang="ru-RU"/>
        </a:p>
      </dgm:t>
    </dgm:pt>
    <dgm:pt modelId="{9E0E54C5-8EFB-4AB2-A9C4-7B35476FBFE9}" type="sibTrans" cxnId="{326F712D-915A-4D9E-9717-70A7FA6FD36D}">
      <dgm:prSet/>
      <dgm:spPr/>
      <dgm:t>
        <a:bodyPr/>
        <a:lstStyle/>
        <a:p>
          <a:endParaRPr lang="ru-RU"/>
        </a:p>
      </dgm:t>
    </dgm:pt>
    <dgm:pt modelId="{24857C2D-259E-431C-9434-49DDA0B306C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Миоцен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E950600D-D2CF-4FD5-88A6-E7A6DA8DAFC5}" type="parTrans" cxnId="{C419B868-889F-4DC3-9036-942FAB49E912}">
      <dgm:prSet/>
      <dgm:spPr/>
      <dgm:t>
        <a:bodyPr/>
        <a:lstStyle/>
        <a:p>
          <a:endParaRPr lang="ru-RU"/>
        </a:p>
      </dgm:t>
    </dgm:pt>
    <dgm:pt modelId="{E26C2317-6EFF-46B1-9E0D-15E168C24012}" type="sibTrans" cxnId="{C419B868-889F-4DC3-9036-942FAB49E912}">
      <dgm:prSet/>
      <dgm:spPr/>
      <dgm:t>
        <a:bodyPr/>
        <a:lstStyle/>
        <a:p>
          <a:endParaRPr lang="ru-RU"/>
        </a:p>
      </dgm:t>
    </dgm:pt>
    <dgm:pt modelId="{2B143D1D-498E-43E6-8EC2-59A2A0960D7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Плиоцен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A90CF3B5-B5B8-4FDB-83A4-5631E7282F16}" type="parTrans" cxnId="{D571968C-4097-4A9F-ABBA-F68B7B56D039}">
      <dgm:prSet/>
      <dgm:spPr/>
      <dgm:t>
        <a:bodyPr/>
        <a:lstStyle/>
        <a:p>
          <a:endParaRPr lang="ru-RU"/>
        </a:p>
      </dgm:t>
    </dgm:pt>
    <dgm:pt modelId="{DA985AE8-7B0B-490B-9C47-E155A63479B5}" type="sibTrans" cxnId="{D571968C-4097-4A9F-ABBA-F68B7B56D039}">
      <dgm:prSet/>
      <dgm:spPr/>
      <dgm:t>
        <a:bodyPr/>
        <a:lstStyle/>
        <a:p>
          <a:endParaRPr lang="ru-RU"/>
        </a:p>
      </dgm:t>
    </dgm:pt>
    <dgm:pt modelId="{2AAB5410-9C88-4E0D-8D61-284A861E6C5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/>
              <a:effectLst/>
              <a:latin typeface="Times New Roman" pitchFamily="18" charset="0"/>
            </a:rPr>
            <a:t>Четвертичный период</a:t>
          </a: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C4F330D5-00D3-42FF-8C84-EDD4ADF60C82}" type="parTrans" cxnId="{E51EBB38-446B-4C2F-A19D-0B2C2B077AEB}">
      <dgm:prSet/>
      <dgm:spPr/>
      <dgm:t>
        <a:bodyPr/>
        <a:lstStyle/>
        <a:p>
          <a:endParaRPr lang="ru-RU"/>
        </a:p>
      </dgm:t>
    </dgm:pt>
    <dgm:pt modelId="{64E01D69-ECBF-4476-A7F7-9308FC55DAD1}" type="sibTrans" cxnId="{E51EBB38-446B-4C2F-A19D-0B2C2B077AEB}">
      <dgm:prSet/>
      <dgm:spPr/>
      <dgm:t>
        <a:bodyPr/>
        <a:lstStyle/>
        <a:p>
          <a:endParaRPr lang="ru-RU"/>
        </a:p>
      </dgm:t>
    </dgm:pt>
    <dgm:pt modelId="{857B44ED-1ACA-42AC-A931-1FAFE0E64B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/>
              <a:effectLst/>
              <a:latin typeface="Times New Roman" pitchFamily="18" charset="0"/>
            </a:rPr>
            <a:t>Плейстоцен  </a:t>
          </a:r>
          <a:endParaRPr kumimoji="1" lang="ru-RU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6EC8A54D-0DA4-46A3-BFE7-9944F63FDAAF}" type="parTrans" cxnId="{6465709A-8F69-4E18-8DCF-C91FD501A4B3}">
      <dgm:prSet/>
      <dgm:spPr/>
      <dgm:t>
        <a:bodyPr/>
        <a:lstStyle/>
        <a:p>
          <a:endParaRPr lang="ru-RU"/>
        </a:p>
      </dgm:t>
    </dgm:pt>
    <dgm:pt modelId="{7DBBD451-D764-4B5F-87CF-BE21872D8D82}" type="sibTrans" cxnId="{6465709A-8F69-4E18-8DCF-C91FD501A4B3}">
      <dgm:prSet/>
      <dgm:spPr/>
      <dgm:t>
        <a:bodyPr/>
        <a:lstStyle/>
        <a:p>
          <a:endParaRPr lang="ru-RU"/>
        </a:p>
      </dgm:t>
    </dgm:pt>
    <dgm:pt modelId="{3F2971C8-B472-4381-A643-2DEA64E34C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 </a:t>
          </a:r>
          <a:r>
            <a:rPr lang="ru-RU" dirty="0" smtClean="0"/>
            <a:t>Голоцен</a:t>
          </a:r>
          <a:r>
            <a:rPr kumimoji="1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 </a:t>
          </a:r>
        </a:p>
      </dgm:t>
    </dgm:pt>
    <dgm:pt modelId="{C19B2279-EC08-463E-8C01-CE48C9FACF82}" type="parTrans" cxnId="{F9EC2833-5A7E-4D7D-B97F-5572E950D3DE}">
      <dgm:prSet/>
      <dgm:spPr/>
      <dgm:t>
        <a:bodyPr/>
        <a:lstStyle/>
        <a:p>
          <a:endParaRPr lang="ru-RU"/>
        </a:p>
      </dgm:t>
    </dgm:pt>
    <dgm:pt modelId="{58EA72C8-659E-4903-83AF-25E40368F2C7}" type="sibTrans" cxnId="{F9EC2833-5A7E-4D7D-B97F-5572E950D3DE}">
      <dgm:prSet/>
      <dgm:spPr/>
      <dgm:t>
        <a:bodyPr/>
        <a:lstStyle/>
        <a:p>
          <a:endParaRPr lang="ru-RU"/>
        </a:p>
      </dgm:t>
    </dgm:pt>
    <dgm:pt modelId="{9E46AE93-B64B-4C61-BCEA-B0EDE358202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/>
              <a:effectLst/>
              <a:latin typeface="Times New Roman" pitchFamily="18" charset="0"/>
            </a:rPr>
            <a:t>Неогеновый период</a:t>
          </a:r>
        </a:p>
      </dgm:t>
    </dgm:pt>
    <dgm:pt modelId="{03044E2C-52F6-4F91-ABA4-C8223CEBFBE4}" type="parTrans" cxnId="{738D9037-A159-49C9-819D-5962D721ED71}">
      <dgm:prSet/>
      <dgm:spPr/>
      <dgm:t>
        <a:bodyPr/>
        <a:lstStyle/>
        <a:p>
          <a:endParaRPr lang="ru-RU"/>
        </a:p>
      </dgm:t>
    </dgm:pt>
    <dgm:pt modelId="{08E6F402-3955-46BE-A986-622B94050DB0}" type="sibTrans" cxnId="{738D9037-A159-49C9-819D-5962D721ED71}">
      <dgm:prSet/>
      <dgm:spPr/>
      <dgm:t>
        <a:bodyPr/>
        <a:lstStyle/>
        <a:p>
          <a:endParaRPr lang="ru-RU"/>
        </a:p>
      </dgm:t>
    </dgm:pt>
    <dgm:pt modelId="{6A1E57A1-6C71-450F-B1ED-F8EA105D4039}">
      <dgm:prSet/>
      <dgm:spPr/>
      <dgm:t>
        <a:bodyPr/>
        <a:lstStyle/>
        <a:p>
          <a:r>
            <a:rPr lang="ru-RU" dirty="0" smtClean="0"/>
            <a:t>Миоцен</a:t>
          </a:r>
          <a:endParaRPr lang="ru-RU" dirty="0"/>
        </a:p>
      </dgm:t>
    </dgm:pt>
    <dgm:pt modelId="{6B81D99E-FD2E-4C85-87EB-CB53D7500D0F}" type="parTrans" cxnId="{208024A2-06E5-4860-A642-B706EB5F059A}">
      <dgm:prSet/>
      <dgm:spPr/>
      <dgm:t>
        <a:bodyPr/>
        <a:lstStyle/>
        <a:p>
          <a:endParaRPr lang="ru-RU"/>
        </a:p>
      </dgm:t>
    </dgm:pt>
    <dgm:pt modelId="{38432216-88A2-4FC4-9A45-DC830A4903F2}" type="sibTrans" cxnId="{208024A2-06E5-4860-A642-B706EB5F059A}">
      <dgm:prSet/>
      <dgm:spPr/>
      <dgm:t>
        <a:bodyPr/>
        <a:lstStyle/>
        <a:p>
          <a:endParaRPr lang="ru-RU"/>
        </a:p>
      </dgm:t>
    </dgm:pt>
    <dgm:pt modelId="{5A0DE2B9-EDC2-4842-BF3B-2C55CCF152F6}">
      <dgm:prSet/>
      <dgm:spPr/>
      <dgm:t>
        <a:bodyPr/>
        <a:lstStyle/>
        <a:p>
          <a:r>
            <a:rPr lang="ru-RU" dirty="0" smtClean="0"/>
            <a:t>Плиоцен</a:t>
          </a:r>
          <a:endParaRPr lang="ru-RU" dirty="0"/>
        </a:p>
      </dgm:t>
    </dgm:pt>
    <dgm:pt modelId="{8C84C357-DB7E-4CEB-83E4-53FAA680CBBB}" type="parTrans" cxnId="{C31F1174-EF85-47FE-8C9F-C1D80DC6E080}">
      <dgm:prSet/>
      <dgm:spPr/>
      <dgm:t>
        <a:bodyPr/>
        <a:lstStyle/>
        <a:p>
          <a:endParaRPr lang="ru-RU"/>
        </a:p>
      </dgm:t>
    </dgm:pt>
    <dgm:pt modelId="{963F85A1-C868-4122-A905-9AB0FD12BDD5}" type="sibTrans" cxnId="{C31F1174-EF85-47FE-8C9F-C1D80DC6E080}">
      <dgm:prSet/>
      <dgm:spPr/>
      <dgm:t>
        <a:bodyPr/>
        <a:lstStyle/>
        <a:p>
          <a:endParaRPr lang="ru-RU"/>
        </a:p>
      </dgm:t>
    </dgm:pt>
    <dgm:pt modelId="{723D5F87-9860-411F-8199-9030B5EC4EDD}" type="pres">
      <dgm:prSet presAssocID="{74BEE656-18DB-4E27-8009-7B79E88725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DB4E03F-3D49-492D-8559-F43192CE0B40}" type="pres">
      <dgm:prSet presAssocID="{5AAA5B19-F1D9-4583-A845-564BA780B8F3}" presName="hierRoot1" presStyleCnt="0">
        <dgm:presLayoutVars>
          <dgm:hierBranch/>
        </dgm:presLayoutVars>
      </dgm:prSet>
      <dgm:spPr/>
    </dgm:pt>
    <dgm:pt modelId="{350B2FE5-FC53-433F-9794-051D35E9EB84}" type="pres">
      <dgm:prSet presAssocID="{5AAA5B19-F1D9-4583-A845-564BA780B8F3}" presName="rootComposite1" presStyleCnt="0"/>
      <dgm:spPr/>
    </dgm:pt>
    <dgm:pt modelId="{58337859-A500-400E-9B80-E8B47648D00D}" type="pres">
      <dgm:prSet presAssocID="{5AAA5B19-F1D9-4583-A845-564BA780B8F3}" presName="rootText1" presStyleLbl="node0" presStyleIdx="0" presStyleCnt="1" custScaleX="139837" custLinFactNeighborX="1716" custLinFactNeighborY="-3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DA1233-1542-4481-BBAC-204CF35971AA}" type="pres">
      <dgm:prSet presAssocID="{5AAA5B19-F1D9-4583-A845-564BA780B8F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4F99C5D-BCFB-4F3D-87B6-E578582CF218}" type="pres">
      <dgm:prSet presAssocID="{5AAA5B19-F1D9-4583-A845-564BA780B8F3}" presName="hierChild2" presStyleCnt="0"/>
      <dgm:spPr/>
    </dgm:pt>
    <dgm:pt modelId="{E3385399-50B7-4372-B9D8-9139A8C131E2}" type="pres">
      <dgm:prSet presAssocID="{3632821D-DFDC-4202-A895-3641DF1EC321}" presName="Name35" presStyleLbl="parChTrans1D2" presStyleIdx="0" presStyleCnt="3"/>
      <dgm:spPr/>
      <dgm:t>
        <a:bodyPr/>
        <a:lstStyle/>
        <a:p>
          <a:endParaRPr lang="ru-RU"/>
        </a:p>
      </dgm:t>
    </dgm:pt>
    <dgm:pt modelId="{C6C81D7F-2D6D-458C-8039-63C0BBE8503F}" type="pres">
      <dgm:prSet presAssocID="{3505FDE7-330A-4F92-95C9-0B1197D5CAC5}" presName="hierRoot2" presStyleCnt="0">
        <dgm:presLayoutVars>
          <dgm:hierBranch val="r"/>
        </dgm:presLayoutVars>
      </dgm:prSet>
      <dgm:spPr/>
    </dgm:pt>
    <dgm:pt modelId="{DDA2F82B-19DF-4741-9567-9B6071F134A4}" type="pres">
      <dgm:prSet presAssocID="{3505FDE7-330A-4F92-95C9-0B1197D5CAC5}" presName="rootComposite" presStyleCnt="0"/>
      <dgm:spPr/>
    </dgm:pt>
    <dgm:pt modelId="{6734F531-2709-4DCB-AC09-DCB68837B041}" type="pres">
      <dgm:prSet presAssocID="{3505FDE7-330A-4F92-95C9-0B1197D5CAC5}" presName="rootText" presStyleLbl="node2" presStyleIdx="0" presStyleCnt="3" custLinFactNeighborX="-40277" custLinFactNeighborY="15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B0D1DC-F877-403F-B59C-DD7460ACCC03}" type="pres">
      <dgm:prSet presAssocID="{3505FDE7-330A-4F92-95C9-0B1197D5CAC5}" presName="rootConnector" presStyleLbl="node2" presStyleIdx="0" presStyleCnt="3"/>
      <dgm:spPr/>
      <dgm:t>
        <a:bodyPr/>
        <a:lstStyle/>
        <a:p>
          <a:endParaRPr lang="ru-RU"/>
        </a:p>
      </dgm:t>
    </dgm:pt>
    <dgm:pt modelId="{625C4F67-87E8-4934-827B-9E4B71715B9D}" type="pres">
      <dgm:prSet presAssocID="{3505FDE7-330A-4F92-95C9-0B1197D5CAC5}" presName="hierChild4" presStyleCnt="0"/>
      <dgm:spPr/>
    </dgm:pt>
    <dgm:pt modelId="{AD101026-A9DD-4FE3-8A01-76E317B085F2}" type="pres">
      <dgm:prSet presAssocID="{854E0637-547F-41A4-B3DF-689FB7ADA7E4}" presName="Name50" presStyleLbl="parChTrans1D3" presStyleIdx="0" presStyleCnt="4"/>
      <dgm:spPr/>
      <dgm:t>
        <a:bodyPr/>
        <a:lstStyle/>
        <a:p>
          <a:endParaRPr lang="ru-RU"/>
        </a:p>
      </dgm:t>
    </dgm:pt>
    <dgm:pt modelId="{A7A45C50-5AB7-4669-897C-B18D6E67D1FD}" type="pres">
      <dgm:prSet presAssocID="{38ABFB19-3223-456A-9D95-040B61B03B50}" presName="hierRoot2" presStyleCnt="0">
        <dgm:presLayoutVars>
          <dgm:hierBranch val="r"/>
        </dgm:presLayoutVars>
      </dgm:prSet>
      <dgm:spPr/>
    </dgm:pt>
    <dgm:pt modelId="{D1DD8AD4-F84A-4745-9CF3-A5EA27069FDE}" type="pres">
      <dgm:prSet presAssocID="{38ABFB19-3223-456A-9D95-040B61B03B50}" presName="rootComposite" presStyleCnt="0"/>
      <dgm:spPr/>
    </dgm:pt>
    <dgm:pt modelId="{E0BE1222-D3AC-4299-9247-6AF5B6FD5D31}" type="pres">
      <dgm:prSet presAssocID="{38ABFB19-3223-456A-9D95-040B61B03B50}" presName="rootText" presStyleLbl="node3" presStyleIdx="0" presStyleCnt="4" custLinFactNeighborX="-43797" custLinFactNeighborY="20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17D753-ADFA-4AEC-97D1-E69F314C1A08}" type="pres">
      <dgm:prSet presAssocID="{38ABFB19-3223-456A-9D95-040B61B03B50}" presName="rootConnector" presStyleLbl="node3" presStyleIdx="0" presStyleCnt="4"/>
      <dgm:spPr/>
      <dgm:t>
        <a:bodyPr/>
        <a:lstStyle/>
        <a:p>
          <a:endParaRPr lang="ru-RU"/>
        </a:p>
      </dgm:t>
    </dgm:pt>
    <dgm:pt modelId="{2A1A828A-D411-4E22-B9DB-617DCF017D03}" type="pres">
      <dgm:prSet presAssocID="{38ABFB19-3223-456A-9D95-040B61B03B50}" presName="hierChild4" presStyleCnt="0"/>
      <dgm:spPr/>
    </dgm:pt>
    <dgm:pt modelId="{0EEA7664-DDEE-4C79-918A-79E4C51AC9BE}" type="pres">
      <dgm:prSet presAssocID="{A703E40D-AFFE-49D0-9550-E3AC08A76F3F}" presName="Name50" presStyleLbl="parChTrans1D4" presStyleIdx="0" presStyleCnt="5"/>
      <dgm:spPr/>
      <dgm:t>
        <a:bodyPr/>
        <a:lstStyle/>
        <a:p>
          <a:endParaRPr lang="ru-RU"/>
        </a:p>
      </dgm:t>
    </dgm:pt>
    <dgm:pt modelId="{AF1B7A7D-C0EB-44F5-9095-E60B30BE9483}" type="pres">
      <dgm:prSet presAssocID="{6182735D-FFD7-4F8B-B149-9BA901D87DAA}" presName="hierRoot2" presStyleCnt="0">
        <dgm:presLayoutVars>
          <dgm:hierBranch val="r"/>
        </dgm:presLayoutVars>
      </dgm:prSet>
      <dgm:spPr/>
    </dgm:pt>
    <dgm:pt modelId="{BB7FDF89-3266-4FE0-A3D1-B20CD399420C}" type="pres">
      <dgm:prSet presAssocID="{6182735D-FFD7-4F8B-B149-9BA901D87DAA}" presName="rootComposite" presStyleCnt="0"/>
      <dgm:spPr/>
    </dgm:pt>
    <dgm:pt modelId="{EB3392DD-47DF-40A7-B702-30092AE14DA4}" type="pres">
      <dgm:prSet presAssocID="{6182735D-FFD7-4F8B-B149-9BA901D87DAA}" presName="rootText" presStyleLbl="node4" presStyleIdx="0" presStyleCnt="5" custLinFactNeighborX="-47317" custLinFactNeighborY="-11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FB0418-1885-48CF-91B6-83B72E72B9F5}" type="pres">
      <dgm:prSet presAssocID="{6182735D-FFD7-4F8B-B149-9BA901D87DAA}" presName="rootConnector" presStyleLbl="node4" presStyleIdx="0" presStyleCnt="5"/>
      <dgm:spPr/>
      <dgm:t>
        <a:bodyPr/>
        <a:lstStyle/>
        <a:p>
          <a:endParaRPr lang="ru-RU"/>
        </a:p>
      </dgm:t>
    </dgm:pt>
    <dgm:pt modelId="{6ACBB13C-C139-4DCE-949D-10719AF8D10C}" type="pres">
      <dgm:prSet presAssocID="{6182735D-FFD7-4F8B-B149-9BA901D87DAA}" presName="hierChild4" presStyleCnt="0"/>
      <dgm:spPr/>
    </dgm:pt>
    <dgm:pt modelId="{6E866B6C-5769-4F55-80AB-3D7B5F6D6AD4}" type="pres">
      <dgm:prSet presAssocID="{E60DB5E7-A6A1-4275-A97C-1180F97C43E0}" presName="Name50" presStyleLbl="parChTrans1D4" presStyleIdx="1" presStyleCnt="5"/>
      <dgm:spPr/>
      <dgm:t>
        <a:bodyPr/>
        <a:lstStyle/>
        <a:p>
          <a:endParaRPr lang="ru-RU"/>
        </a:p>
      </dgm:t>
    </dgm:pt>
    <dgm:pt modelId="{BBE011BC-C810-4406-A0C7-493DA01A1592}" type="pres">
      <dgm:prSet presAssocID="{06DC19E7-5868-4FCE-9259-78E5B28FD200}" presName="hierRoot2" presStyleCnt="0">
        <dgm:presLayoutVars>
          <dgm:hierBranch val="r"/>
        </dgm:presLayoutVars>
      </dgm:prSet>
      <dgm:spPr/>
    </dgm:pt>
    <dgm:pt modelId="{3437C0D4-5C49-4AA8-A5F9-4F82D4AB2D54}" type="pres">
      <dgm:prSet presAssocID="{06DC19E7-5868-4FCE-9259-78E5B28FD200}" presName="rootComposite" presStyleCnt="0"/>
      <dgm:spPr/>
    </dgm:pt>
    <dgm:pt modelId="{7D768D70-CDF4-4EAA-8180-4F991B885692}" type="pres">
      <dgm:prSet presAssocID="{06DC19E7-5868-4FCE-9259-78E5B28FD200}" presName="rootText" presStyleLbl="node4" presStyleIdx="1" presStyleCnt="5" custLinFactNeighborX="-36518" custLinFactNeighborY="-24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33EC3A-862B-4FA9-B97A-02150D7990E7}" type="pres">
      <dgm:prSet presAssocID="{06DC19E7-5868-4FCE-9259-78E5B28FD200}" presName="rootConnector" presStyleLbl="node4" presStyleIdx="1" presStyleCnt="5"/>
      <dgm:spPr/>
      <dgm:t>
        <a:bodyPr/>
        <a:lstStyle/>
        <a:p>
          <a:endParaRPr lang="ru-RU"/>
        </a:p>
      </dgm:t>
    </dgm:pt>
    <dgm:pt modelId="{49EF6538-F57A-4065-A491-D6C23D2FF9B8}" type="pres">
      <dgm:prSet presAssocID="{06DC19E7-5868-4FCE-9259-78E5B28FD200}" presName="hierChild4" presStyleCnt="0"/>
      <dgm:spPr/>
    </dgm:pt>
    <dgm:pt modelId="{370E9196-7EBB-4E2D-9F1D-63E4B3149E0B}" type="pres">
      <dgm:prSet presAssocID="{E950600D-D2CF-4FD5-88A6-E7A6DA8DAFC5}" presName="Name50" presStyleLbl="parChTrans1D4" presStyleIdx="2" presStyleCnt="5"/>
      <dgm:spPr/>
      <dgm:t>
        <a:bodyPr/>
        <a:lstStyle/>
        <a:p>
          <a:endParaRPr lang="ru-RU"/>
        </a:p>
      </dgm:t>
    </dgm:pt>
    <dgm:pt modelId="{4DC81D2F-8226-48B8-A5AD-63FA62ACCAEC}" type="pres">
      <dgm:prSet presAssocID="{24857C2D-259E-431C-9434-49DDA0B306CD}" presName="hierRoot2" presStyleCnt="0">
        <dgm:presLayoutVars>
          <dgm:hierBranch val="r"/>
        </dgm:presLayoutVars>
      </dgm:prSet>
      <dgm:spPr/>
    </dgm:pt>
    <dgm:pt modelId="{F30944EB-51FA-45EB-A3C1-C669544722E9}" type="pres">
      <dgm:prSet presAssocID="{24857C2D-259E-431C-9434-49DDA0B306CD}" presName="rootComposite" presStyleCnt="0"/>
      <dgm:spPr/>
    </dgm:pt>
    <dgm:pt modelId="{A77F174A-D3BE-4E9B-BDDA-FB67FBDDDB7E}" type="pres">
      <dgm:prSet presAssocID="{24857C2D-259E-431C-9434-49DDA0B306CD}" presName="rootText" presStyleLbl="node4" presStyleIdx="2" presStyleCnt="5" custLinFactNeighborX="-18558" custLinFactNeighborY="-373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1D24D5-343D-4D34-9201-A3015F1DF3EA}" type="pres">
      <dgm:prSet presAssocID="{24857C2D-259E-431C-9434-49DDA0B306CD}" presName="rootConnector" presStyleLbl="node4" presStyleIdx="2" presStyleCnt="5"/>
      <dgm:spPr/>
      <dgm:t>
        <a:bodyPr/>
        <a:lstStyle/>
        <a:p>
          <a:endParaRPr lang="ru-RU"/>
        </a:p>
      </dgm:t>
    </dgm:pt>
    <dgm:pt modelId="{229ADBEF-52C6-4434-B07F-9DE2CB2D49F4}" type="pres">
      <dgm:prSet presAssocID="{24857C2D-259E-431C-9434-49DDA0B306CD}" presName="hierChild4" presStyleCnt="0"/>
      <dgm:spPr/>
    </dgm:pt>
    <dgm:pt modelId="{15B69328-2C23-47D8-9FCA-0764D23362D9}" type="pres">
      <dgm:prSet presAssocID="{A90CF3B5-B5B8-4FDB-83A4-5631E7282F16}" presName="Name50" presStyleLbl="parChTrans1D4" presStyleIdx="3" presStyleCnt="5"/>
      <dgm:spPr/>
      <dgm:t>
        <a:bodyPr/>
        <a:lstStyle/>
        <a:p>
          <a:endParaRPr lang="ru-RU"/>
        </a:p>
      </dgm:t>
    </dgm:pt>
    <dgm:pt modelId="{EC1A3272-2C14-4C93-8BEA-D7313E2F7F77}" type="pres">
      <dgm:prSet presAssocID="{2B143D1D-498E-43E6-8EC2-59A2A0960D74}" presName="hierRoot2" presStyleCnt="0">
        <dgm:presLayoutVars>
          <dgm:hierBranch val="r"/>
        </dgm:presLayoutVars>
      </dgm:prSet>
      <dgm:spPr/>
    </dgm:pt>
    <dgm:pt modelId="{C9EF1701-EBD4-4812-98AA-4BEB9231DF1A}" type="pres">
      <dgm:prSet presAssocID="{2B143D1D-498E-43E6-8EC2-59A2A0960D74}" presName="rootComposite" presStyleCnt="0"/>
      <dgm:spPr/>
    </dgm:pt>
    <dgm:pt modelId="{CFF51121-CD8C-45D7-BD13-C17F08116B76}" type="pres">
      <dgm:prSet presAssocID="{2B143D1D-498E-43E6-8EC2-59A2A0960D74}" presName="rootText" presStyleLbl="node4" presStyleIdx="3" presStyleCnt="5" custLinFactNeighborX="-7759" custLinFactNeighborY="-504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970937-6386-4270-BD2E-B0E6B669C7E2}" type="pres">
      <dgm:prSet presAssocID="{2B143D1D-498E-43E6-8EC2-59A2A0960D74}" presName="rootConnector" presStyleLbl="node4" presStyleIdx="3" presStyleCnt="5"/>
      <dgm:spPr/>
      <dgm:t>
        <a:bodyPr/>
        <a:lstStyle/>
        <a:p>
          <a:endParaRPr lang="ru-RU"/>
        </a:p>
      </dgm:t>
    </dgm:pt>
    <dgm:pt modelId="{7F6B6EFF-6E34-41A9-8E0F-613224A584AC}" type="pres">
      <dgm:prSet presAssocID="{2B143D1D-498E-43E6-8EC2-59A2A0960D74}" presName="hierChild4" presStyleCnt="0"/>
      <dgm:spPr/>
    </dgm:pt>
    <dgm:pt modelId="{9C2959E4-A878-4B28-A54D-E120F5D7AA9F}" type="pres">
      <dgm:prSet presAssocID="{2B143D1D-498E-43E6-8EC2-59A2A0960D74}" presName="hierChild5" presStyleCnt="0"/>
      <dgm:spPr/>
    </dgm:pt>
    <dgm:pt modelId="{D7ED5814-C439-46BF-B756-BB07F9068119}" type="pres">
      <dgm:prSet presAssocID="{24857C2D-259E-431C-9434-49DDA0B306CD}" presName="hierChild5" presStyleCnt="0"/>
      <dgm:spPr/>
    </dgm:pt>
    <dgm:pt modelId="{95E66E79-22A1-4556-89EC-1B2A46828692}" type="pres">
      <dgm:prSet presAssocID="{06DC19E7-5868-4FCE-9259-78E5B28FD200}" presName="hierChild5" presStyleCnt="0"/>
      <dgm:spPr/>
    </dgm:pt>
    <dgm:pt modelId="{FD6C9CBA-D083-4DC5-B9C5-63D3BF47736A}" type="pres">
      <dgm:prSet presAssocID="{6182735D-FFD7-4F8B-B149-9BA901D87DAA}" presName="hierChild5" presStyleCnt="0"/>
      <dgm:spPr/>
    </dgm:pt>
    <dgm:pt modelId="{AEAEE1D2-F0DA-40FA-93A7-FA3F6BDA92D9}" type="pres">
      <dgm:prSet presAssocID="{38ABFB19-3223-456A-9D95-040B61B03B50}" presName="hierChild5" presStyleCnt="0"/>
      <dgm:spPr/>
    </dgm:pt>
    <dgm:pt modelId="{93D7027E-94BC-42EA-9622-6620DFED7152}" type="pres">
      <dgm:prSet presAssocID="{3505FDE7-330A-4F92-95C9-0B1197D5CAC5}" presName="hierChild5" presStyleCnt="0"/>
      <dgm:spPr/>
    </dgm:pt>
    <dgm:pt modelId="{F712A263-6269-422A-A65F-A72ECBF9F369}" type="pres">
      <dgm:prSet presAssocID="{C4F330D5-00D3-42FF-8C84-EDD4ADF60C82}" presName="Name35" presStyleLbl="parChTrans1D2" presStyleIdx="1" presStyleCnt="3"/>
      <dgm:spPr/>
      <dgm:t>
        <a:bodyPr/>
        <a:lstStyle/>
        <a:p>
          <a:endParaRPr lang="ru-RU"/>
        </a:p>
      </dgm:t>
    </dgm:pt>
    <dgm:pt modelId="{AE8D3E39-6252-4429-855A-3F35925CD1E3}" type="pres">
      <dgm:prSet presAssocID="{2AAB5410-9C88-4E0D-8D61-284A861E6C50}" presName="hierRoot2" presStyleCnt="0">
        <dgm:presLayoutVars>
          <dgm:hierBranch val="r"/>
        </dgm:presLayoutVars>
      </dgm:prSet>
      <dgm:spPr/>
    </dgm:pt>
    <dgm:pt modelId="{81C0A40E-EAA2-4999-99DA-9127941BD09C}" type="pres">
      <dgm:prSet presAssocID="{2AAB5410-9C88-4E0D-8D61-284A861E6C50}" presName="rootComposite" presStyleCnt="0"/>
      <dgm:spPr/>
    </dgm:pt>
    <dgm:pt modelId="{63CAC949-87A9-43B5-AD75-2C80A7EBAAC7}" type="pres">
      <dgm:prSet presAssocID="{2AAB5410-9C88-4E0D-8D61-284A861E6C50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48E028-B807-4192-8AB6-DF6F6892AAB8}" type="pres">
      <dgm:prSet presAssocID="{2AAB5410-9C88-4E0D-8D61-284A861E6C50}" presName="rootConnector" presStyleLbl="node2" presStyleIdx="1" presStyleCnt="3"/>
      <dgm:spPr/>
      <dgm:t>
        <a:bodyPr/>
        <a:lstStyle/>
        <a:p>
          <a:endParaRPr lang="ru-RU"/>
        </a:p>
      </dgm:t>
    </dgm:pt>
    <dgm:pt modelId="{F2745591-7595-4597-A3DD-072728515E41}" type="pres">
      <dgm:prSet presAssocID="{2AAB5410-9C88-4E0D-8D61-284A861E6C50}" presName="hierChild4" presStyleCnt="0"/>
      <dgm:spPr/>
    </dgm:pt>
    <dgm:pt modelId="{1F57296E-AA44-416A-8EB1-9040A7883008}" type="pres">
      <dgm:prSet presAssocID="{6EC8A54D-0DA4-46A3-BFE7-9944F63FDAAF}" presName="Name50" presStyleLbl="parChTrans1D3" presStyleIdx="1" presStyleCnt="4"/>
      <dgm:spPr/>
      <dgm:t>
        <a:bodyPr/>
        <a:lstStyle/>
        <a:p>
          <a:endParaRPr lang="ru-RU"/>
        </a:p>
      </dgm:t>
    </dgm:pt>
    <dgm:pt modelId="{5DACA479-7E1A-4181-87B0-CC8C85A92D21}" type="pres">
      <dgm:prSet presAssocID="{857B44ED-1ACA-42AC-A931-1FAFE0E64B91}" presName="hierRoot2" presStyleCnt="0">
        <dgm:presLayoutVars>
          <dgm:hierBranch val="r"/>
        </dgm:presLayoutVars>
      </dgm:prSet>
      <dgm:spPr/>
    </dgm:pt>
    <dgm:pt modelId="{49D3B771-C057-4036-8F88-41A14B8E184F}" type="pres">
      <dgm:prSet presAssocID="{857B44ED-1ACA-42AC-A931-1FAFE0E64B91}" presName="rootComposite" presStyleCnt="0"/>
      <dgm:spPr/>
    </dgm:pt>
    <dgm:pt modelId="{2B8E1918-52BD-44D2-AA4E-48F15C20DC24}" type="pres">
      <dgm:prSet presAssocID="{857B44ED-1ACA-42AC-A931-1FAFE0E64B91}" presName="rootText" presStyleLbl="node3" presStyleIdx="1" presStyleCnt="4" custLinFactNeighborX="-2122" custLinFactNeighborY="-22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33E0D5-F265-4B89-A42D-BB52D8AF43A9}" type="pres">
      <dgm:prSet presAssocID="{857B44ED-1ACA-42AC-A931-1FAFE0E64B91}" presName="rootConnector" presStyleLbl="node3" presStyleIdx="1" presStyleCnt="4"/>
      <dgm:spPr/>
      <dgm:t>
        <a:bodyPr/>
        <a:lstStyle/>
        <a:p>
          <a:endParaRPr lang="ru-RU"/>
        </a:p>
      </dgm:t>
    </dgm:pt>
    <dgm:pt modelId="{EACE84C8-B9B6-40B1-92E9-09CC50AD175E}" type="pres">
      <dgm:prSet presAssocID="{857B44ED-1ACA-42AC-A931-1FAFE0E64B91}" presName="hierChild4" presStyleCnt="0"/>
      <dgm:spPr/>
    </dgm:pt>
    <dgm:pt modelId="{F72ED5FB-64EC-4978-A058-D1F07C699A45}" type="pres">
      <dgm:prSet presAssocID="{C19B2279-EC08-463E-8C01-CE48C9FACF82}" presName="Name50" presStyleLbl="parChTrans1D4" presStyleIdx="4" presStyleCnt="5"/>
      <dgm:spPr/>
      <dgm:t>
        <a:bodyPr/>
        <a:lstStyle/>
        <a:p>
          <a:endParaRPr lang="ru-RU"/>
        </a:p>
      </dgm:t>
    </dgm:pt>
    <dgm:pt modelId="{B19B042C-0E94-4417-AC1D-15F59292653F}" type="pres">
      <dgm:prSet presAssocID="{3F2971C8-B472-4381-A643-2DEA64E34C2F}" presName="hierRoot2" presStyleCnt="0">
        <dgm:presLayoutVars>
          <dgm:hierBranch val="r"/>
        </dgm:presLayoutVars>
      </dgm:prSet>
      <dgm:spPr/>
    </dgm:pt>
    <dgm:pt modelId="{A691FDC0-1F9C-428A-B8CA-22AE08949C03}" type="pres">
      <dgm:prSet presAssocID="{3F2971C8-B472-4381-A643-2DEA64E34C2F}" presName="rootComposite" presStyleCnt="0"/>
      <dgm:spPr/>
    </dgm:pt>
    <dgm:pt modelId="{D6DC70E2-DB7B-4A06-A318-D35FE00D25A0}" type="pres">
      <dgm:prSet presAssocID="{3F2971C8-B472-4381-A643-2DEA64E34C2F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023E69-0D24-4565-A19F-4D0C6B92CA38}" type="pres">
      <dgm:prSet presAssocID="{3F2971C8-B472-4381-A643-2DEA64E34C2F}" presName="rootConnector" presStyleLbl="node4" presStyleIdx="4" presStyleCnt="5"/>
      <dgm:spPr/>
      <dgm:t>
        <a:bodyPr/>
        <a:lstStyle/>
        <a:p>
          <a:endParaRPr lang="ru-RU"/>
        </a:p>
      </dgm:t>
    </dgm:pt>
    <dgm:pt modelId="{8C4C0CC6-98CA-47DA-9B60-58E96BB31754}" type="pres">
      <dgm:prSet presAssocID="{3F2971C8-B472-4381-A643-2DEA64E34C2F}" presName="hierChild4" presStyleCnt="0"/>
      <dgm:spPr/>
    </dgm:pt>
    <dgm:pt modelId="{DE5E2958-BD3C-4405-931A-1FD1757BD9A6}" type="pres">
      <dgm:prSet presAssocID="{3F2971C8-B472-4381-A643-2DEA64E34C2F}" presName="hierChild5" presStyleCnt="0"/>
      <dgm:spPr/>
    </dgm:pt>
    <dgm:pt modelId="{A12F5636-FC78-44B0-906B-38054D3D6BE5}" type="pres">
      <dgm:prSet presAssocID="{857B44ED-1ACA-42AC-A931-1FAFE0E64B91}" presName="hierChild5" presStyleCnt="0"/>
      <dgm:spPr/>
    </dgm:pt>
    <dgm:pt modelId="{4A02B134-5F95-46F5-A9BF-A05BF40AE0A9}" type="pres">
      <dgm:prSet presAssocID="{2AAB5410-9C88-4E0D-8D61-284A861E6C50}" presName="hierChild5" presStyleCnt="0"/>
      <dgm:spPr/>
    </dgm:pt>
    <dgm:pt modelId="{8E126E7B-B614-41AB-B70F-AAF3E608CFAB}" type="pres">
      <dgm:prSet presAssocID="{03044E2C-52F6-4F91-ABA4-C8223CEBFBE4}" presName="Name35" presStyleLbl="parChTrans1D2" presStyleIdx="2" presStyleCnt="3"/>
      <dgm:spPr/>
      <dgm:t>
        <a:bodyPr/>
        <a:lstStyle/>
        <a:p>
          <a:endParaRPr lang="ru-RU"/>
        </a:p>
      </dgm:t>
    </dgm:pt>
    <dgm:pt modelId="{6028C908-ED68-461F-BC53-52A77D06D62E}" type="pres">
      <dgm:prSet presAssocID="{9E46AE93-B64B-4C61-BCEA-B0EDE3582029}" presName="hierRoot2" presStyleCnt="0">
        <dgm:presLayoutVars>
          <dgm:hierBranch val="init"/>
        </dgm:presLayoutVars>
      </dgm:prSet>
      <dgm:spPr/>
    </dgm:pt>
    <dgm:pt modelId="{B79D1058-D633-40C2-BBED-F7885BE474FC}" type="pres">
      <dgm:prSet presAssocID="{9E46AE93-B64B-4C61-BCEA-B0EDE3582029}" presName="rootComposite" presStyleCnt="0"/>
      <dgm:spPr/>
    </dgm:pt>
    <dgm:pt modelId="{E2BAA149-5E8F-4BF1-AEC0-45A79A9BCC8D}" type="pres">
      <dgm:prSet presAssocID="{9E46AE93-B64B-4C61-BCEA-B0EDE3582029}" presName="rootText" presStyleLbl="node2" presStyleIdx="2" presStyleCnt="3" custAng="0" custScaleY="949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E3180B-9907-41CD-AA92-04FF52A23A97}" type="pres">
      <dgm:prSet presAssocID="{9E46AE93-B64B-4C61-BCEA-B0EDE3582029}" presName="rootConnector" presStyleLbl="node2" presStyleIdx="2" presStyleCnt="3"/>
      <dgm:spPr/>
      <dgm:t>
        <a:bodyPr/>
        <a:lstStyle/>
        <a:p>
          <a:endParaRPr lang="ru-RU"/>
        </a:p>
      </dgm:t>
    </dgm:pt>
    <dgm:pt modelId="{FD5029EA-AC39-4D92-B598-88806F92D479}" type="pres">
      <dgm:prSet presAssocID="{9E46AE93-B64B-4C61-BCEA-B0EDE3582029}" presName="hierChild4" presStyleCnt="0"/>
      <dgm:spPr/>
    </dgm:pt>
    <dgm:pt modelId="{2872865A-02E5-4A6E-9556-19214136403D}" type="pres">
      <dgm:prSet presAssocID="{6B81D99E-FD2E-4C85-87EB-CB53D7500D0F}" presName="Name37" presStyleLbl="parChTrans1D3" presStyleIdx="2" presStyleCnt="4"/>
      <dgm:spPr/>
      <dgm:t>
        <a:bodyPr/>
        <a:lstStyle/>
        <a:p>
          <a:endParaRPr lang="ru-RU"/>
        </a:p>
      </dgm:t>
    </dgm:pt>
    <dgm:pt modelId="{F2B4D7C2-D8F4-44D2-AA07-CE95B6231794}" type="pres">
      <dgm:prSet presAssocID="{6A1E57A1-6C71-450F-B1ED-F8EA105D4039}" presName="hierRoot2" presStyleCnt="0">
        <dgm:presLayoutVars>
          <dgm:hierBranch val="init"/>
        </dgm:presLayoutVars>
      </dgm:prSet>
      <dgm:spPr/>
    </dgm:pt>
    <dgm:pt modelId="{F4C15451-87C9-47B3-870B-0D3A0191A9CE}" type="pres">
      <dgm:prSet presAssocID="{6A1E57A1-6C71-450F-B1ED-F8EA105D4039}" presName="rootComposite" presStyleCnt="0"/>
      <dgm:spPr/>
    </dgm:pt>
    <dgm:pt modelId="{C1703DAF-AFA2-401F-9F09-31B0D064583B}" type="pres">
      <dgm:prSet presAssocID="{6A1E57A1-6C71-450F-B1ED-F8EA105D4039}" presName="rootText" presStyleLbl="node3" presStyleIdx="2" presStyleCnt="4" custLinFactNeighborX="-38" custLinFactNeighborY="29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CEE38E-E927-4909-9354-1395A6CD0730}" type="pres">
      <dgm:prSet presAssocID="{6A1E57A1-6C71-450F-B1ED-F8EA105D4039}" presName="rootConnector" presStyleLbl="node3" presStyleIdx="2" presStyleCnt="4"/>
      <dgm:spPr/>
      <dgm:t>
        <a:bodyPr/>
        <a:lstStyle/>
        <a:p>
          <a:endParaRPr lang="ru-RU"/>
        </a:p>
      </dgm:t>
    </dgm:pt>
    <dgm:pt modelId="{45556EA7-B10C-4F13-9CFC-DBAA7EE0DAAB}" type="pres">
      <dgm:prSet presAssocID="{6A1E57A1-6C71-450F-B1ED-F8EA105D4039}" presName="hierChild4" presStyleCnt="0"/>
      <dgm:spPr/>
    </dgm:pt>
    <dgm:pt modelId="{CF544C3A-0A2B-45BD-89B6-E7BF2112DE9F}" type="pres">
      <dgm:prSet presAssocID="{6A1E57A1-6C71-450F-B1ED-F8EA105D4039}" presName="hierChild5" presStyleCnt="0"/>
      <dgm:spPr/>
    </dgm:pt>
    <dgm:pt modelId="{87BFB86A-129A-44F5-AD60-A75ED1D4BD99}" type="pres">
      <dgm:prSet presAssocID="{8C84C357-DB7E-4CEB-83E4-53FAA680CBBB}" presName="Name37" presStyleLbl="parChTrans1D3" presStyleIdx="3" presStyleCnt="4"/>
      <dgm:spPr/>
      <dgm:t>
        <a:bodyPr/>
        <a:lstStyle/>
        <a:p>
          <a:endParaRPr lang="ru-RU"/>
        </a:p>
      </dgm:t>
    </dgm:pt>
    <dgm:pt modelId="{AC907F24-8203-4007-9B0E-4C09794A0CB2}" type="pres">
      <dgm:prSet presAssocID="{5A0DE2B9-EDC2-4842-BF3B-2C55CCF152F6}" presName="hierRoot2" presStyleCnt="0">
        <dgm:presLayoutVars>
          <dgm:hierBranch val="init"/>
        </dgm:presLayoutVars>
      </dgm:prSet>
      <dgm:spPr/>
    </dgm:pt>
    <dgm:pt modelId="{EC37444B-40BF-40DF-90DD-1C4025AC6BA4}" type="pres">
      <dgm:prSet presAssocID="{5A0DE2B9-EDC2-4842-BF3B-2C55CCF152F6}" presName="rootComposite" presStyleCnt="0"/>
      <dgm:spPr/>
    </dgm:pt>
    <dgm:pt modelId="{1C8E7AE5-42DC-45C7-B97D-6001D6E77361}" type="pres">
      <dgm:prSet presAssocID="{5A0DE2B9-EDC2-4842-BF3B-2C55CCF152F6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DFA4814-5F67-4314-A9A2-80A00DBA3820}" type="pres">
      <dgm:prSet presAssocID="{5A0DE2B9-EDC2-4842-BF3B-2C55CCF152F6}" presName="rootConnector" presStyleLbl="node3" presStyleIdx="3" presStyleCnt="4"/>
      <dgm:spPr/>
      <dgm:t>
        <a:bodyPr/>
        <a:lstStyle/>
        <a:p>
          <a:endParaRPr lang="ru-RU"/>
        </a:p>
      </dgm:t>
    </dgm:pt>
    <dgm:pt modelId="{E2288AA7-E48C-4B09-B0F5-210F3895889D}" type="pres">
      <dgm:prSet presAssocID="{5A0DE2B9-EDC2-4842-BF3B-2C55CCF152F6}" presName="hierChild4" presStyleCnt="0"/>
      <dgm:spPr/>
    </dgm:pt>
    <dgm:pt modelId="{7D7BF90A-26FE-449C-BF1E-70E211810475}" type="pres">
      <dgm:prSet presAssocID="{5A0DE2B9-EDC2-4842-BF3B-2C55CCF152F6}" presName="hierChild5" presStyleCnt="0"/>
      <dgm:spPr/>
    </dgm:pt>
    <dgm:pt modelId="{35C5C4D1-27B4-4DEC-81D0-EF87E2B84E48}" type="pres">
      <dgm:prSet presAssocID="{9E46AE93-B64B-4C61-BCEA-B0EDE3582029}" presName="hierChild5" presStyleCnt="0"/>
      <dgm:spPr/>
    </dgm:pt>
    <dgm:pt modelId="{4BBB1539-997C-4C35-8CA1-9CFF6F6E0D3D}" type="pres">
      <dgm:prSet presAssocID="{5AAA5B19-F1D9-4583-A845-564BA780B8F3}" presName="hierChild3" presStyleCnt="0"/>
      <dgm:spPr/>
    </dgm:pt>
  </dgm:ptLst>
  <dgm:cxnLst>
    <dgm:cxn modelId="{EB8FD9D2-30ED-47D7-AF90-9D8F4949DD5D}" type="presOf" srcId="{C4F330D5-00D3-42FF-8C84-EDD4ADF60C82}" destId="{F712A263-6269-422A-A65F-A72ECBF9F369}" srcOrd="0" destOrd="0" presId="urn:microsoft.com/office/officeart/2005/8/layout/orgChart1"/>
    <dgm:cxn modelId="{F1EAD854-93E9-41AA-AB06-2515F44FCE2E}" type="presOf" srcId="{2AAB5410-9C88-4E0D-8D61-284A861E6C50}" destId="{63CAC949-87A9-43B5-AD75-2C80A7EBAAC7}" srcOrd="0" destOrd="0" presId="urn:microsoft.com/office/officeart/2005/8/layout/orgChart1"/>
    <dgm:cxn modelId="{960E0609-CD47-4D1D-882D-8E368603E6D2}" type="presOf" srcId="{24857C2D-259E-431C-9434-49DDA0B306CD}" destId="{941D24D5-343D-4D34-9201-A3015F1DF3EA}" srcOrd="1" destOrd="0" presId="urn:microsoft.com/office/officeart/2005/8/layout/orgChart1"/>
    <dgm:cxn modelId="{30480B6B-199C-47BD-89DD-ED21FEBF9B5F}" type="presOf" srcId="{24857C2D-259E-431C-9434-49DDA0B306CD}" destId="{A77F174A-D3BE-4E9B-BDDA-FB67FBDDDB7E}" srcOrd="0" destOrd="0" presId="urn:microsoft.com/office/officeart/2005/8/layout/orgChart1"/>
    <dgm:cxn modelId="{CED01FC0-1F20-4E2C-8B74-0EC804BB9471}" type="presOf" srcId="{03044E2C-52F6-4F91-ABA4-C8223CEBFBE4}" destId="{8E126E7B-B614-41AB-B70F-AAF3E608CFAB}" srcOrd="0" destOrd="0" presId="urn:microsoft.com/office/officeart/2005/8/layout/orgChart1"/>
    <dgm:cxn modelId="{F06FF092-7797-44AA-AFE6-E4E8B3271E3B}" type="presOf" srcId="{5AAA5B19-F1D9-4583-A845-564BA780B8F3}" destId="{14DA1233-1542-4481-BBAC-204CF35971AA}" srcOrd="1" destOrd="0" presId="urn:microsoft.com/office/officeart/2005/8/layout/orgChart1"/>
    <dgm:cxn modelId="{7E560070-D4FB-414A-9096-5F4C42F4079A}" type="presOf" srcId="{6182735D-FFD7-4F8B-B149-9BA901D87DAA}" destId="{EB3392DD-47DF-40A7-B702-30092AE14DA4}" srcOrd="0" destOrd="0" presId="urn:microsoft.com/office/officeart/2005/8/layout/orgChart1"/>
    <dgm:cxn modelId="{DFC36CC6-BFDF-4E8B-8EA7-3F6A58ECD207}" type="presOf" srcId="{9E46AE93-B64B-4C61-BCEA-B0EDE3582029}" destId="{01E3180B-9907-41CD-AA92-04FF52A23A97}" srcOrd="1" destOrd="0" presId="urn:microsoft.com/office/officeart/2005/8/layout/orgChart1"/>
    <dgm:cxn modelId="{34EEC730-1951-4240-B1EA-67401C272998}" type="presOf" srcId="{6EC8A54D-0DA4-46A3-BFE7-9944F63FDAAF}" destId="{1F57296E-AA44-416A-8EB1-9040A7883008}" srcOrd="0" destOrd="0" presId="urn:microsoft.com/office/officeart/2005/8/layout/orgChart1"/>
    <dgm:cxn modelId="{A9BDC985-CA20-4847-B862-4FA51F2FC493}" srcId="{5AAA5B19-F1D9-4583-A845-564BA780B8F3}" destId="{3505FDE7-330A-4F92-95C9-0B1197D5CAC5}" srcOrd="0" destOrd="0" parTransId="{3632821D-DFDC-4202-A895-3641DF1EC321}" sibTransId="{28363CEE-101D-4C74-BEAA-2B9229DF5FF8}"/>
    <dgm:cxn modelId="{C31F1174-EF85-47FE-8C9F-C1D80DC6E080}" srcId="{9E46AE93-B64B-4C61-BCEA-B0EDE3582029}" destId="{5A0DE2B9-EDC2-4842-BF3B-2C55CCF152F6}" srcOrd="1" destOrd="0" parTransId="{8C84C357-DB7E-4CEB-83E4-53FAA680CBBB}" sibTransId="{963F85A1-C868-4122-A905-9AB0FD12BDD5}"/>
    <dgm:cxn modelId="{45973F4A-56AE-476E-8EBF-5E0CABF1F328}" type="presOf" srcId="{6B81D99E-FD2E-4C85-87EB-CB53D7500D0F}" destId="{2872865A-02E5-4A6E-9556-19214136403D}" srcOrd="0" destOrd="0" presId="urn:microsoft.com/office/officeart/2005/8/layout/orgChart1"/>
    <dgm:cxn modelId="{E51EBB38-446B-4C2F-A19D-0B2C2B077AEB}" srcId="{5AAA5B19-F1D9-4583-A845-564BA780B8F3}" destId="{2AAB5410-9C88-4E0D-8D61-284A861E6C50}" srcOrd="1" destOrd="0" parTransId="{C4F330D5-00D3-42FF-8C84-EDD4ADF60C82}" sibTransId="{64E01D69-ECBF-4476-A7F7-9308FC55DAD1}"/>
    <dgm:cxn modelId="{828B4145-AE31-4DE2-B49A-02B0997165E9}" srcId="{38ABFB19-3223-456A-9D95-040B61B03B50}" destId="{6182735D-FFD7-4F8B-B149-9BA901D87DAA}" srcOrd="0" destOrd="0" parTransId="{A703E40D-AFFE-49D0-9550-E3AC08A76F3F}" sibTransId="{1DDFDCDE-03D5-40B4-9666-DED25FAE84FD}"/>
    <dgm:cxn modelId="{216FF2FA-6E28-4E50-BF52-8BF6A6B6BB99}" type="presOf" srcId="{3505FDE7-330A-4F92-95C9-0B1197D5CAC5}" destId="{6734F531-2709-4DCB-AC09-DCB68837B041}" srcOrd="0" destOrd="0" presId="urn:microsoft.com/office/officeart/2005/8/layout/orgChart1"/>
    <dgm:cxn modelId="{738D9037-A159-49C9-819D-5962D721ED71}" srcId="{5AAA5B19-F1D9-4583-A845-564BA780B8F3}" destId="{9E46AE93-B64B-4C61-BCEA-B0EDE3582029}" srcOrd="2" destOrd="0" parTransId="{03044E2C-52F6-4F91-ABA4-C8223CEBFBE4}" sibTransId="{08E6F402-3955-46BE-A986-622B94050DB0}"/>
    <dgm:cxn modelId="{208024A2-06E5-4860-A642-B706EB5F059A}" srcId="{9E46AE93-B64B-4C61-BCEA-B0EDE3582029}" destId="{6A1E57A1-6C71-450F-B1ED-F8EA105D4039}" srcOrd="0" destOrd="0" parTransId="{6B81D99E-FD2E-4C85-87EB-CB53D7500D0F}" sibTransId="{38432216-88A2-4FC4-9A45-DC830A4903F2}"/>
    <dgm:cxn modelId="{6465709A-8F69-4E18-8DCF-C91FD501A4B3}" srcId="{2AAB5410-9C88-4E0D-8D61-284A861E6C50}" destId="{857B44ED-1ACA-42AC-A931-1FAFE0E64B91}" srcOrd="0" destOrd="0" parTransId="{6EC8A54D-0DA4-46A3-BFE7-9944F63FDAAF}" sibTransId="{7DBBD451-D764-4B5F-87CF-BE21872D8D82}"/>
    <dgm:cxn modelId="{C84E6C9D-4069-428C-A7F1-F7486E9C814A}" type="presOf" srcId="{857B44ED-1ACA-42AC-A931-1FAFE0E64B91}" destId="{1433E0D5-F265-4B89-A42D-BB52D8AF43A9}" srcOrd="1" destOrd="0" presId="urn:microsoft.com/office/officeart/2005/8/layout/orgChart1"/>
    <dgm:cxn modelId="{D6D4910C-8355-4FB3-9164-44761B23D99C}" type="presOf" srcId="{E60DB5E7-A6A1-4275-A97C-1180F97C43E0}" destId="{6E866B6C-5769-4F55-80AB-3D7B5F6D6AD4}" srcOrd="0" destOrd="0" presId="urn:microsoft.com/office/officeart/2005/8/layout/orgChart1"/>
    <dgm:cxn modelId="{BC07D3A2-C003-454D-8184-5F0D34939827}" type="presOf" srcId="{5A0DE2B9-EDC2-4842-BF3B-2C55CCF152F6}" destId="{1C8E7AE5-42DC-45C7-B97D-6001D6E77361}" srcOrd="0" destOrd="0" presId="urn:microsoft.com/office/officeart/2005/8/layout/orgChart1"/>
    <dgm:cxn modelId="{1D89BD76-0388-44F4-8ED6-CD8D3C510D18}" type="presOf" srcId="{5A0DE2B9-EDC2-4842-BF3B-2C55CCF152F6}" destId="{7DFA4814-5F67-4314-A9A2-80A00DBA3820}" srcOrd="1" destOrd="0" presId="urn:microsoft.com/office/officeart/2005/8/layout/orgChart1"/>
    <dgm:cxn modelId="{199A2C91-C103-44E8-85BB-B602F43D4102}" type="presOf" srcId="{3F2971C8-B472-4381-A643-2DEA64E34C2F}" destId="{90023E69-0D24-4565-A19F-4D0C6B92CA38}" srcOrd="1" destOrd="0" presId="urn:microsoft.com/office/officeart/2005/8/layout/orgChart1"/>
    <dgm:cxn modelId="{BC980F47-4EE7-40A3-B7AE-7B4C0B9488C7}" type="presOf" srcId="{3632821D-DFDC-4202-A895-3641DF1EC321}" destId="{E3385399-50B7-4372-B9D8-9139A8C131E2}" srcOrd="0" destOrd="0" presId="urn:microsoft.com/office/officeart/2005/8/layout/orgChart1"/>
    <dgm:cxn modelId="{FB3123CA-DAA2-425F-83EE-8E608A53376B}" type="presOf" srcId="{3505FDE7-330A-4F92-95C9-0B1197D5CAC5}" destId="{B4B0D1DC-F877-403F-B59C-DD7460ACCC03}" srcOrd="1" destOrd="0" presId="urn:microsoft.com/office/officeart/2005/8/layout/orgChart1"/>
    <dgm:cxn modelId="{82067483-C0EA-40C9-A933-42850FE5A21D}" srcId="{3505FDE7-330A-4F92-95C9-0B1197D5CAC5}" destId="{38ABFB19-3223-456A-9D95-040B61B03B50}" srcOrd="0" destOrd="0" parTransId="{854E0637-547F-41A4-B3DF-689FB7ADA7E4}" sibTransId="{FF88311C-2A19-4A95-BD09-3D34FFA8F397}"/>
    <dgm:cxn modelId="{CA2870A2-D945-4EE5-B4C9-0AA7DDC9B298}" type="presOf" srcId="{854E0637-547F-41A4-B3DF-689FB7ADA7E4}" destId="{AD101026-A9DD-4FE3-8A01-76E317B085F2}" srcOrd="0" destOrd="0" presId="urn:microsoft.com/office/officeart/2005/8/layout/orgChart1"/>
    <dgm:cxn modelId="{28CD1BC7-A2DA-4E5A-B26D-6442CD2EC07F}" type="presOf" srcId="{6182735D-FFD7-4F8B-B149-9BA901D87DAA}" destId="{90FB0418-1885-48CF-91B6-83B72E72B9F5}" srcOrd="1" destOrd="0" presId="urn:microsoft.com/office/officeart/2005/8/layout/orgChart1"/>
    <dgm:cxn modelId="{04B2286B-D956-422E-AEA6-DE478D69C5CA}" type="presOf" srcId="{857B44ED-1ACA-42AC-A931-1FAFE0E64B91}" destId="{2B8E1918-52BD-44D2-AA4E-48F15C20DC24}" srcOrd="0" destOrd="0" presId="urn:microsoft.com/office/officeart/2005/8/layout/orgChart1"/>
    <dgm:cxn modelId="{3A7232E5-7FC5-4459-B66A-A9A96FBAF17B}" type="presOf" srcId="{C19B2279-EC08-463E-8C01-CE48C9FACF82}" destId="{F72ED5FB-64EC-4978-A058-D1F07C699A45}" srcOrd="0" destOrd="0" presId="urn:microsoft.com/office/officeart/2005/8/layout/orgChart1"/>
    <dgm:cxn modelId="{36F7A82A-ECC1-423F-BEC8-BBFF6A2CC99C}" type="presOf" srcId="{06DC19E7-5868-4FCE-9259-78E5B28FD200}" destId="{2933EC3A-862B-4FA9-B97A-02150D7990E7}" srcOrd="1" destOrd="0" presId="urn:microsoft.com/office/officeart/2005/8/layout/orgChart1"/>
    <dgm:cxn modelId="{86D06515-F9D0-43B6-9773-36CCBB1ABBA6}" type="presOf" srcId="{38ABFB19-3223-456A-9D95-040B61B03B50}" destId="{E0BE1222-D3AC-4299-9247-6AF5B6FD5D31}" srcOrd="0" destOrd="0" presId="urn:microsoft.com/office/officeart/2005/8/layout/orgChart1"/>
    <dgm:cxn modelId="{7617196D-7852-4A34-B372-0DEEF420E584}" srcId="{74BEE656-18DB-4E27-8009-7B79E88725F9}" destId="{5AAA5B19-F1D9-4583-A845-564BA780B8F3}" srcOrd="0" destOrd="0" parTransId="{762F246C-B01D-4223-A170-69DE60264A82}" sibTransId="{AC77161F-914A-4D99-8C62-BAB9BB63C861}"/>
    <dgm:cxn modelId="{63A9847A-1089-425A-9531-A7D62C1798F2}" type="presOf" srcId="{06DC19E7-5868-4FCE-9259-78E5B28FD200}" destId="{7D768D70-CDF4-4EAA-8180-4F991B885692}" srcOrd="0" destOrd="0" presId="urn:microsoft.com/office/officeart/2005/8/layout/orgChart1"/>
    <dgm:cxn modelId="{C419B868-889F-4DC3-9036-942FAB49E912}" srcId="{06DC19E7-5868-4FCE-9259-78E5B28FD200}" destId="{24857C2D-259E-431C-9434-49DDA0B306CD}" srcOrd="0" destOrd="0" parTransId="{E950600D-D2CF-4FD5-88A6-E7A6DA8DAFC5}" sibTransId="{E26C2317-6EFF-46B1-9E0D-15E168C24012}"/>
    <dgm:cxn modelId="{8E1A0A76-A5A3-4ABE-AA2B-590DFC682D32}" type="presOf" srcId="{E950600D-D2CF-4FD5-88A6-E7A6DA8DAFC5}" destId="{370E9196-7EBB-4E2D-9F1D-63E4B3149E0B}" srcOrd="0" destOrd="0" presId="urn:microsoft.com/office/officeart/2005/8/layout/orgChart1"/>
    <dgm:cxn modelId="{F9EC2833-5A7E-4D7D-B97F-5572E950D3DE}" srcId="{857B44ED-1ACA-42AC-A931-1FAFE0E64B91}" destId="{3F2971C8-B472-4381-A643-2DEA64E34C2F}" srcOrd="0" destOrd="0" parTransId="{C19B2279-EC08-463E-8C01-CE48C9FACF82}" sibTransId="{58EA72C8-659E-4903-83AF-25E40368F2C7}"/>
    <dgm:cxn modelId="{8F8C5150-D7F7-49B7-A080-4466FA085F8F}" type="presOf" srcId="{74BEE656-18DB-4E27-8009-7B79E88725F9}" destId="{723D5F87-9860-411F-8199-9030B5EC4EDD}" srcOrd="0" destOrd="0" presId="urn:microsoft.com/office/officeart/2005/8/layout/orgChart1"/>
    <dgm:cxn modelId="{8D125A68-21FA-4293-ADF7-6E4167820D05}" type="presOf" srcId="{2B143D1D-498E-43E6-8EC2-59A2A0960D74}" destId="{06970937-6386-4270-BD2E-B0E6B669C7E2}" srcOrd="1" destOrd="0" presId="urn:microsoft.com/office/officeart/2005/8/layout/orgChart1"/>
    <dgm:cxn modelId="{BEBF1D66-0C3A-437F-A9D5-137D24C785D3}" type="presOf" srcId="{9E46AE93-B64B-4C61-BCEA-B0EDE3582029}" destId="{E2BAA149-5E8F-4BF1-AEC0-45A79A9BCC8D}" srcOrd="0" destOrd="0" presId="urn:microsoft.com/office/officeart/2005/8/layout/orgChart1"/>
    <dgm:cxn modelId="{399A6AF2-25E1-472B-8E5E-F9AE7082E247}" type="presOf" srcId="{5AAA5B19-F1D9-4583-A845-564BA780B8F3}" destId="{58337859-A500-400E-9B80-E8B47648D00D}" srcOrd="0" destOrd="0" presId="urn:microsoft.com/office/officeart/2005/8/layout/orgChart1"/>
    <dgm:cxn modelId="{17062F8F-4769-47F3-9EC7-9FD22BD9FC8A}" type="presOf" srcId="{6A1E57A1-6C71-450F-B1ED-F8EA105D4039}" destId="{2BCEE38E-E927-4909-9354-1395A6CD0730}" srcOrd="1" destOrd="0" presId="urn:microsoft.com/office/officeart/2005/8/layout/orgChart1"/>
    <dgm:cxn modelId="{55979AD3-6C2B-4D59-BC0D-A21296923F8B}" type="presOf" srcId="{A703E40D-AFFE-49D0-9550-E3AC08A76F3F}" destId="{0EEA7664-DDEE-4C79-918A-79E4C51AC9BE}" srcOrd="0" destOrd="0" presId="urn:microsoft.com/office/officeart/2005/8/layout/orgChart1"/>
    <dgm:cxn modelId="{A7DDDE20-974D-4382-B689-96ADD0E2489E}" type="presOf" srcId="{38ABFB19-3223-456A-9D95-040B61B03B50}" destId="{C417D753-ADFA-4AEC-97D1-E69F314C1A08}" srcOrd="1" destOrd="0" presId="urn:microsoft.com/office/officeart/2005/8/layout/orgChart1"/>
    <dgm:cxn modelId="{3CBA9D6A-8F67-4966-BE9C-B3C70EFAF7B4}" type="presOf" srcId="{6A1E57A1-6C71-450F-B1ED-F8EA105D4039}" destId="{C1703DAF-AFA2-401F-9F09-31B0D064583B}" srcOrd="0" destOrd="0" presId="urn:microsoft.com/office/officeart/2005/8/layout/orgChart1"/>
    <dgm:cxn modelId="{29651E59-D820-4392-8E56-68A4663220E2}" type="presOf" srcId="{2B143D1D-498E-43E6-8EC2-59A2A0960D74}" destId="{CFF51121-CD8C-45D7-BD13-C17F08116B76}" srcOrd="0" destOrd="0" presId="urn:microsoft.com/office/officeart/2005/8/layout/orgChart1"/>
    <dgm:cxn modelId="{326F712D-915A-4D9E-9717-70A7FA6FD36D}" srcId="{6182735D-FFD7-4F8B-B149-9BA901D87DAA}" destId="{06DC19E7-5868-4FCE-9259-78E5B28FD200}" srcOrd="0" destOrd="0" parTransId="{E60DB5E7-A6A1-4275-A97C-1180F97C43E0}" sibTransId="{9E0E54C5-8EFB-4AB2-A9C4-7B35476FBFE9}"/>
    <dgm:cxn modelId="{3387F610-9E31-40DE-960B-BFCA2C76D546}" type="presOf" srcId="{3F2971C8-B472-4381-A643-2DEA64E34C2F}" destId="{D6DC70E2-DB7B-4A06-A318-D35FE00D25A0}" srcOrd="0" destOrd="0" presId="urn:microsoft.com/office/officeart/2005/8/layout/orgChart1"/>
    <dgm:cxn modelId="{E18152C3-62AE-4DD8-8D16-CC93E3BEA84C}" type="presOf" srcId="{2AAB5410-9C88-4E0D-8D61-284A861E6C50}" destId="{8148E028-B807-4192-8AB6-DF6F6892AAB8}" srcOrd="1" destOrd="0" presId="urn:microsoft.com/office/officeart/2005/8/layout/orgChart1"/>
    <dgm:cxn modelId="{4F278180-99B6-4FD4-AF81-DC6DD615DA48}" type="presOf" srcId="{A90CF3B5-B5B8-4FDB-83A4-5631E7282F16}" destId="{15B69328-2C23-47D8-9FCA-0764D23362D9}" srcOrd="0" destOrd="0" presId="urn:microsoft.com/office/officeart/2005/8/layout/orgChart1"/>
    <dgm:cxn modelId="{D571968C-4097-4A9F-ABBA-F68B7B56D039}" srcId="{24857C2D-259E-431C-9434-49DDA0B306CD}" destId="{2B143D1D-498E-43E6-8EC2-59A2A0960D74}" srcOrd="0" destOrd="0" parTransId="{A90CF3B5-B5B8-4FDB-83A4-5631E7282F16}" sibTransId="{DA985AE8-7B0B-490B-9C47-E155A63479B5}"/>
    <dgm:cxn modelId="{125CA20A-9CA0-4CC1-A67E-E68EC51ACB5A}" type="presOf" srcId="{8C84C357-DB7E-4CEB-83E4-53FAA680CBBB}" destId="{87BFB86A-129A-44F5-AD60-A75ED1D4BD99}" srcOrd="0" destOrd="0" presId="urn:microsoft.com/office/officeart/2005/8/layout/orgChart1"/>
    <dgm:cxn modelId="{FABC856E-7FBA-44F5-8F13-29F43855CCB3}" type="presParOf" srcId="{723D5F87-9860-411F-8199-9030B5EC4EDD}" destId="{DDB4E03F-3D49-492D-8559-F43192CE0B40}" srcOrd="0" destOrd="0" presId="urn:microsoft.com/office/officeart/2005/8/layout/orgChart1"/>
    <dgm:cxn modelId="{52E56B32-FAEF-41BE-A47A-175E5CF78596}" type="presParOf" srcId="{DDB4E03F-3D49-492D-8559-F43192CE0B40}" destId="{350B2FE5-FC53-433F-9794-051D35E9EB84}" srcOrd="0" destOrd="0" presId="urn:microsoft.com/office/officeart/2005/8/layout/orgChart1"/>
    <dgm:cxn modelId="{A54E93DB-E4F6-4B30-B124-46C825F0E520}" type="presParOf" srcId="{350B2FE5-FC53-433F-9794-051D35E9EB84}" destId="{58337859-A500-400E-9B80-E8B47648D00D}" srcOrd="0" destOrd="0" presId="urn:microsoft.com/office/officeart/2005/8/layout/orgChart1"/>
    <dgm:cxn modelId="{71B9C1F2-DB41-4BA3-8DEE-266D1809B67C}" type="presParOf" srcId="{350B2FE5-FC53-433F-9794-051D35E9EB84}" destId="{14DA1233-1542-4481-BBAC-204CF35971AA}" srcOrd="1" destOrd="0" presId="urn:microsoft.com/office/officeart/2005/8/layout/orgChart1"/>
    <dgm:cxn modelId="{EB495986-8591-48E7-AB62-7CEF384FC5C2}" type="presParOf" srcId="{DDB4E03F-3D49-492D-8559-F43192CE0B40}" destId="{84F99C5D-BCFB-4F3D-87B6-E578582CF218}" srcOrd="1" destOrd="0" presId="urn:microsoft.com/office/officeart/2005/8/layout/orgChart1"/>
    <dgm:cxn modelId="{9EDDC71B-7BF4-4E61-BB66-FD637DB64FA1}" type="presParOf" srcId="{84F99C5D-BCFB-4F3D-87B6-E578582CF218}" destId="{E3385399-50B7-4372-B9D8-9139A8C131E2}" srcOrd="0" destOrd="0" presId="urn:microsoft.com/office/officeart/2005/8/layout/orgChart1"/>
    <dgm:cxn modelId="{FC1A09AE-D0C8-4640-9875-8B2DBBB94002}" type="presParOf" srcId="{84F99C5D-BCFB-4F3D-87B6-E578582CF218}" destId="{C6C81D7F-2D6D-458C-8039-63C0BBE8503F}" srcOrd="1" destOrd="0" presId="urn:microsoft.com/office/officeart/2005/8/layout/orgChart1"/>
    <dgm:cxn modelId="{51367492-A108-454C-A0D8-18B849EDCF18}" type="presParOf" srcId="{C6C81D7F-2D6D-458C-8039-63C0BBE8503F}" destId="{DDA2F82B-19DF-4741-9567-9B6071F134A4}" srcOrd="0" destOrd="0" presId="urn:microsoft.com/office/officeart/2005/8/layout/orgChart1"/>
    <dgm:cxn modelId="{24D0DECD-4FB0-4A00-A201-400CD700FCAF}" type="presParOf" srcId="{DDA2F82B-19DF-4741-9567-9B6071F134A4}" destId="{6734F531-2709-4DCB-AC09-DCB68837B041}" srcOrd="0" destOrd="0" presId="urn:microsoft.com/office/officeart/2005/8/layout/orgChart1"/>
    <dgm:cxn modelId="{1EA55B9C-FA3E-4819-84CB-384FA22D0C4D}" type="presParOf" srcId="{DDA2F82B-19DF-4741-9567-9B6071F134A4}" destId="{B4B0D1DC-F877-403F-B59C-DD7460ACCC03}" srcOrd="1" destOrd="0" presId="urn:microsoft.com/office/officeart/2005/8/layout/orgChart1"/>
    <dgm:cxn modelId="{14D2A2F6-FBD6-4F38-9164-1EEC37A3DE4F}" type="presParOf" srcId="{C6C81D7F-2D6D-458C-8039-63C0BBE8503F}" destId="{625C4F67-87E8-4934-827B-9E4B71715B9D}" srcOrd="1" destOrd="0" presId="urn:microsoft.com/office/officeart/2005/8/layout/orgChart1"/>
    <dgm:cxn modelId="{40813B0C-99EE-4E46-8780-396FF00EE07B}" type="presParOf" srcId="{625C4F67-87E8-4934-827B-9E4B71715B9D}" destId="{AD101026-A9DD-4FE3-8A01-76E317B085F2}" srcOrd="0" destOrd="0" presId="urn:microsoft.com/office/officeart/2005/8/layout/orgChart1"/>
    <dgm:cxn modelId="{379E6927-D023-4CE3-80B6-A6D776495B79}" type="presParOf" srcId="{625C4F67-87E8-4934-827B-9E4B71715B9D}" destId="{A7A45C50-5AB7-4669-897C-B18D6E67D1FD}" srcOrd="1" destOrd="0" presId="urn:microsoft.com/office/officeart/2005/8/layout/orgChart1"/>
    <dgm:cxn modelId="{F1FE51CE-E8AF-4CF3-917B-702BD4617465}" type="presParOf" srcId="{A7A45C50-5AB7-4669-897C-B18D6E67D1FD}" destId="{D1DD8AD4-F84A-4745-9CF3-A5EA27069FDE}" srcOrd="0" destOrd="0" presId="urn:microsoft.com/office/officeart/2005/8/layout/orgChart1"/>
    <dgm:cxn modelId="{5B833DAF-DC7F-4917-BFA3-06FD564FF64E}" type="presParOf" srcId="{D1DD8AD4-F84A-4745-9CF3-A5EA27069FDE}" destId="{E0BE1222-D3AC-4299-9247-6AF5B6FD5D31}" srcOrd="0" destOrd="0" presId="urn:microsoft.com/office/officeart/2005/8/layout/orgChart1"/>
    <dgm:cxn modelId="{EA85E5A3-6370-4075-A7F4-6099F2AC3C01}" type="presParOf" srcId="{D1DD8AD4-F84A-4745-9CF3-A5EA27069FDE}" destId="{C417D753-ADFA-4AEC-97D1-E69F314C1A08}" srcOrd="1" destOrd="0" presId="urn:microsoft.com/office/officeart/2005/8/layout/orgChart1"/>
    <dgm:cxn modelId="{FE536E29-BA9A-4F1B-85D7-BE4CF7E6A06C}" type="presParOf" srcId="{A7A45C50-5AB7-4669-897C-B18D6E67D1FD}" destId="{2A1A828A-D411-4E22-B9DB-617DCF017D03}" srcOrd="1" destOrd="0" presId="urn:microsoft.com/office/officeart/2005/8/layout/orgChart1"/>
    <dgm:cxn modelId="{3B6EAD24-DA95-497F-8F70-652788C1F7A3}" type="presParOf" srcId="{2A1A828A-D411-4E22-B9DB-617DCF017D03}" destId="{0EEA7664-DDEE-4C79-918A-79E4C51AC9BE}" srcOrd="0" destOrd="0" presId="urn:microsoft.com/office/officeart/2005/8/layout/orgChart1"/>
    <dgm:cxn modelId="{440FDE70-D83F-4AA6-9371-7B7B54500170}" type="presParOf" srcId="{2A1A828A-D411-4E22-B9DB-617DCF017D03}" destId="{AF1B7A7D-C0EB-44F5-9095-E60B30BE9483}" srcOrd="1" destOrd="0" presId="urn:microsoft.com/office/officeart/2005/8/layout/orgChart1"/>
    <dgm:cxn modelId="{97940228-2359-46BA-88CE-4409C50C9430}" type="presParOf" srcId="{AF1B7A7D-C0EB-44F5-9095-E60B30BE9483}" destId="{BB7FDF89-3266-4FE0-A3D1-B20CD399420C}" srcOrd="0" destOrd="0" presId="urn:microsoft.com/office/officeart/2005/8/layout/orgChart1"/>
    <dgm:cxn modelId="{3319C9A0-E540-4112-8234-C39786E11143}" type="presParOf" srcId="{BB7FDF89-3266-4FE0-A3D1-B20CD399420C}" destId="{EB3392DD-47DF-40A7-B702-30092AE14DA4}" srcOrd="0" destOrd="0" presId="urn:microsoft.com/office/officeart/2005/8/layout/orgChart1"/>
    <dgm:cxn modelId="{1E06CB2D-EC4F-4C33-88D3-6C33437E6E4F}" type="presParOf" srcId="{BB7FDF89-3266-4FE0-A3D1-B20CD399420C}" destId="{90FB0418-1885-48CF-91B6-83B72E72B9F5}" srcOrd="1" destOrd="0" presId="urn:microsoft.com/office/officeart/2005/8/layout/orgChart1"/>
    <dgm:cxn modelId="{2DD2BF2E-AE6D-4C07-BA3F-C6E6A6153EAB}" type="presParOf" srcId="{AF1B7A7D-C0EB-44F5-9095-E60B30BE9483}" destId="{6ACBB13C-C139-4DCE-949D-10719AF8D10C}" srcOrd="1" destOrd="0" presId="urn:microsoft.com/office/officeart/2005/8/layout/orgChart1"/>
    <dgm:cxn modelId="{C668184B-2E1F-474E-89E3-2B7893FAFD01}" type="presParOf" srcId="{6ACBB13C-C139-4DCE-949D-10719AF8D10C}" destId="{6E866B6C-5769-4F55-80AB-3D7B5F6D6AD4}" srcOrd="0" destOrd="0" presId="urn:microsoft.com/office/officeart/2005/8/layout/orgChart1"/>
    <dgm:cxn modelId="{5FFEC96A-D663-43C8-9025-6A485D000468}" type="presParOf" srcId="{6ACBB13C-C139-4DCE-949D-10719AF8D10C}" destId="{BBE011BC-C810-4406-A0C7-493DA01A1592}" srcOrd="1" destOrd="0" presId="urn:microsoft.com/office/officeart/2005/8/layout/orgChart1"/>
    <dgm:cxn modelId="{85A68AD0-5A0E-4791-ACDD-A9F5EBE0EE0D}" type="presParOf" srcId="{BBE011BC-C810-4406-A0C7-493DA01A1592}" destId="{3437C0D4-5C49-4AA8-A5F9-4F82D4AB2D54}" srcOrd="0" destOrd="0" presId="urn:microsoft.com/office/officeart/2005/8/layout/orgChart1"/>
    <dgm:cxn modelId="{16A953BF-3C2B-44F8-B5E2-840E256858DD}" type="presParOf" srcId="{3437C0D4-5C49-4AA8-A5F9-4F82D4AB2D54}" destId="{7D768D70-CDF4-4EAA-8180-4F991B885692}" srcOrd="0" destOrd="0" presId="urn:microsoft.com/office/officeart/2005/8/layout/orgChart1"/>
    <dgm:cxn modelId="{FA61AF10-8781-4D84-90A9-5B32445D2401}" type="presParOf" srcId="{3437C0D4-5C49-4AA8-A5F9-4F82D4AB2D54}" destId="{2933EC3A-862B-4FA9-B97A-02150D7990E7}" srcOrd="1" destOrd="0" presId="urn:microsoft.com/office/officeart/2005/8/layout/orgChart1"/>
    <dgm:cxn modelId="{DCB110D7-2A0B-4A8C-9CE6-C74FE3179C7D}" type="presParOf" srcId="{BBE011BC-C810-4406-A0C7-493DA01A1592}" destId="{49EF6538-F57A-4065-A491-D6C23D2FF9B8}" srcOrd="1" destOrd="0" presId="urn:microsoft.com/office/officeart/2005/8/layout/orgChart1"/>
    <dgm:cxn modelId="{56B92801-3FC7-4DF6-86B6-CD91B9606A50}" type="presParOf" srcId="{49EF6538-F57A-4065-A491-D6C23D2FF9B8}" destId="{370E9196-7EBB-4E2D-9F1D-63E4B3149E0B}" srcOrd="0" destOrd="0" presId="urn:microsoft.com/office/officeart/2005/8/layout/orgChart1"/>
    <dgm:cxn modelId="{1772A7B3-3BA0-4B82-93F0-D3BA49E712E8}" type="presParOf" srcId="{49EF6538-F57A-4065-A491-D6C23D2FF9B8}" destId="{4DC81D2F-8226-48B8-A5AD-63FA62ACCAEC}" srcOrd="1" destOrd="0" presId="urn:microsoft.com/office/officeart/2005/8/layout/orgChart1"/>
    <dgm:cxn modelId="{70A3EE76-2DAC-4FC4-9AE8-83F2E17C1832}" type="presParOf" srcId="{4DC81D2F-8226-48B8-A5AD-63FA62ACCAEC}" destId="{F30944EB-51FA-45EB-A3C1-C669544722E9}" srcOrd="0" destOrd="0" presId="urn:microsoft.com/office/officeart/2005/8/layout/orgChart1"/>
    <dgm:cxn modelId="{235E45B1-D4FA-4DC0-BE8B-B0E1D98149C2}" type="presParOf" srcId="{F30944EB-51FA-45EB-A3C1-C669544722E9}" destId="{A77F174A-D3BE-4E9B-BDDA-FB67FBDDDB7E}" srcOrd="0" destOrd="0" presId="urn:microsoft.com/office/officeart/2005/8/layout/orgChart1"/>
    <dgm:cxn modelId="{3420F5BE-4FEE-413D-BD9D-E1F065BAEB0D}" type="presParOf" srcId="{F30944EB-51FA-45EB-A3C1-C669544722E9}" destId="{941D24D5-343D-4D34-9201-A3015F1DF3EA}" srcOrd="1" destOrd="0" presId="urn:microsoft.com/office/officeart/2005/8/layout/orgChart1"/>
    <dgm:cxn modelId="{AAFD4722-AE5C-4BED-931B-D0047BD0CF2E}" type="presParOf" srcId="{4DC81D2F-8226-48B8-A5AD-63FA62ACCAEC}" destId="{229ADBEF-52C6-4434-B07F-9DE2CB2D49F4}" srcOrd="1" destOrd="0" presId="urn:microsoft.com/office/officeart/2005/8/layout/orgChart1"/>
    <dgm:cxn modelId="{5B587759-25F1-4EAC-A7AF-D475104E0454}" type="presParOf" srcId="{229ADBEF-52C6-4434-B07F-9DE2CB2D49F4}" destId="{15B69328-2C23-47D8-9FCA-0764D23362D9}" srcOrd="0" destOrd="0" presId="urn:microsoft.com/office/officeart/2005/8/layout/orgChart1"/>
    <dgm:cxn modelId="{6ABEC50A-4A6D-4BCB-86D9-E0B9C4247221}" type="presParOf" srcId="{229ADBEF-52C6-4434-B07F-9DE2CB2D49F4}" destId="{EC1A3272-2C14-4C93-8BEA-D7313E2F7F77}" srcOrd="1" destOrd="0" presId="urn:microsoft.com/office/officeart/2005/8/layout/orgChart1"/>
    <dgm:cxn modelId="{09A288F4-B88F-4176-A410-E56C135D6374}" type="presParOf" srcId="{EC1A3272-2C14-4C93-8BEA-D7313E2F7F77}" destId="{C9EF1701-EBD4-4812-98AA-4BEB9231DF1A}" srcOrd="0" destOrd="0" presId="urn:microsoft.com/office/officeart/2005/8/layout/orgChart1"/>
    <dgm:cxn modelId="{76B3BEFA-896F-44A8-BA98-B186921840DF}" type="presParOf" srcId="{C9EF1701-EBD4-4812-98AA-4BEB9231DF1A}" destId="{CFF51121-CD8C-45D7-BD13-C17F08116B76}" srcOrd="0" destOrd="0" presId="urn:microsoft.com/office/officeart/2005/8/layout/orgChart1"/>
    <dgm:cxn modelId="{4E64DDA3-EC01-4A95-8C53-12543C373CCA}" type="presParOf" srcId="{C9EF1701-EBD4-4812-98AA-4BEB9231DF1A}" destId="{06970937-6386-4270-BD2E-B0E6B669C7E2}" srcOrd="1" destOrd="0" presId="urn:microsoft.com/office/officeart/2005/8/layout/orgChart1"/>
    <dgm:cxn modelId="{37363E12-E4B2-4AEA-AA2A-FE02EC17052B}" type="presParOf" srcId="{EC1A3272-2C14-4C93-8BEA-D7313E2F7F77}" destId="{7F6B6EFF-6E34-41A9-8E0F-613224A584AC}" srcOrd="1" destOrd="0" presId="urn:microsoft.com/office/officeart/2005/8/layout/orgChart1"/>
    <dgm:cxn modelId="{299B4578-FBE9-4A8D-85C4-4745FC12865F}" type="presParOf" srcId="{EC1A3272-2C14-4C93-8BEA-D7313E2F7F77}" destId="{9C2959E4-A878-4B28-A54D-E120F5D7AA9F}" srcOrd="2" destOrd="0" presId="urn:microsoft.com/office/officeart/2005/8/layout/orgChart1"/>
    <dgm:cxn modelId="{069204DE-E6AF-4420-A0EC-DB74CE964EB5}" type="presParOf" srcId="{4DC81D2F-8226-48B8-A5AD-63FA62ACCAEC}" destId="{D7ED5814-C439-46BF-B756-BB07F9068119}" srcOrd="2" destOrd="0" presId="urn:microsoft.com/office/officeart/2005/8/layout/orgChart1"/>
    <dgm:cxn modelId="{99741B24-6A69-429E-89B9-2470F64285B2}" type="presParOf" srcId="{BBE011BC-C810-4406-A0C7-493DA01A1592}" destId="{95E66E79-22A1-4556-89EC-1B2A46828692}" srcOrd="2" destOrd="0" presId="urn:microsoft.com/office/officeart/2005/8/layout/orgChart1"/>
    <dgm:cxn modelId="{41BD788C-820B-4E56-B47E-FBDB993CD864}" type="presParOf" srcId="{AF1B7A7D-C0EB-44F5-9095-E60B30BE9483}" destId="{FD6C9CBA-D083-4DC5-B9C5-63D3BF47736A}" srcOrd="2" destOrd="0" presId="urn:microsoft.com/office/officeart/2005/8/layout/orgChart1"/>
    <dgm:cxn modelId="{2BBE8DED-CB57-434E-804C-27E981638CB9}" type="presParOf" srcId="{A7A45C50-5AB7-4669-897C-B18D6E67D1FD}" destId="{AEAEE1D2-F0DA-40FA-93A7-FA3F6BDA92D9}" srcOrd="2" destOrd="0" presId="urn:microsoft.com/office/officeart/2005/8/layout/orgChart1"/>
    <dgm:cxn modelId="{AEA8A1DC-5706-4AC8-AC3C-96FDC6C3A453}" type="presParOf" srcId="{C6C81D7F-2D6D-458C-8039-63C0BBE8503F}" destId="{93D7027E-94BC-42EA-9622-6620DFED7152}" srcOrd="2" destOrd="0" presId="urn:microsoft.com/office/officeart/2005/8/layout/orgChart1"/>
    <dgm:cxn modelId="{974F53BA-8582-4617-8045-07FAA7AA4418}" type="presParOf" srcId="{84F99C5D-BCFB-4F3D-87B6-E578582CF218}" destId="{F712A263-6269-422A-A65F-A72ECBF9F369}" srcOrd="2" destOrd="0" presId="urn:microsoft.com/office/officeart/2005/8/layout/orgChart1"/>
    <dgm:cxn modelId="{B16C7C4F-8A99-447E-8658-F352FA56F704}" type="presParOf" srcId="{84F99C5D-BCFB-4F3D-87B6-E578582CF218}" destId="{AE8D3E39-6252-4429-855A-3F35925CD1E3}" srcOrd="3" destOrd="0" presId="urn:microsoft.com/office/officeart/2005/8/layout/orgChart1"/>
    <dgm:cxn modelId="{09B287F2-2AB3-443E-9FD8-8AABB401F699}" type="presParOf" srcId="{AE8D3E39-6252-4429-855A-3F35925CD1E3}" destId="{81C0A40E-EAA2-4999-99DA-9127941BD09C}" srcOrd="0" destOrd="0" presId="urn:microsoft.com/office/officeart/2005/8/layout/orgChart1"/>
    <dgm:cxn modelId="{B1EC98CF-1A90-4A67-A953-64BF7AEAEC2D}" type="presParOf" srcId="{81C0A40E-EAA2-4999-99DA-9127941BD09C}" destId="{63CAC949-87A9-43B5-AD75-2C80A7EBAAC7}" srcOrd="0" destOrd="0" presId="urn:microsoft.com/office/officeart/2005/8/layout/orgChart1"/>
    <dgm:cxn modelId="{474A71CA-D30C-43D2-97EC-D0440DA13EF6}" type="presParOf" srcId="{81C0A40E-EAA2-4999-99DA-9127941BD09C}" destId="{8148E028-B807-4192-8AB6-DF6F6892AAB8}" srcOrd="1" destOrd="0" presId="urn:microsoft.com/office/officeart/2005/8/layout/orgChart1"/>
    <dgm:cxn modelId="{42B9BFEB-32A0-490A-80F3-C039AC022EA7}" type="presParOf" srcId="{AE8D3E39-6252-4429-855A-3F35925CD1E3}" destId="{F2745591-7595-4597-A3DD-072728515E41}" srcOrd="1" destOrd="0" presId="urn:microsoft.com/office/officeart/2005/8/layout/orgChart1"/>
    <dgm:cxn modelId="{C13FD0D9-79BB-4A96-A012-639B04317F33}" type="presParOf" srcId="{F2745591-7595-4597-A3DD-072728515E41}" destId="{1F57296E-AA44-416A-8EB1-9040A7883008}" srcOrd="0" destOrd="0" presId="urn:microsoft.com/office/officeart/2005/8/layout/orgChart1"/>
    <dgm:cxn modelId="{657EA487-64A9-4935-8F3A-D6F8947F9F35}" type="presParOf" srcId="{F2745591-7595-4597-A3DD-072728515E41}" destId="{5DACA479-7E1A-4181-87B0-CC8C85A92D21}" srcOrd="1" destOrd="0" presId="urn:microsoft.com/office/officeart/2005/8/layout/orgChart1"/>
    <dgm:cxn modelId="{7DC3D772-1843-4636-BAE0-E572DD7F1389}" type="presParOf" srcId="{5DACA479-7E1A-4181-87B0-CC8C85A92D21}" destId="{49D3B771-C057-4036-8F88-41A14B8E184F}" srcOrd="0" destOrd="0" presId="urn:microsoft.com/office/officeart/2005/8/layout/orgChart1"/>
    <dgm:cxn modelId="{9B18D800-17BD-4372-9FB4-721BB392B9B4}" type="presParOf" srcId="{49D3B771-C057-4036-8F88-41A14B8E184F}" destId="{2B8E1918-52BD-44D2-AA4E-48F15C20DC24}" srcOrd="0" destOrd="0" presId="urn:microsoft.com/office/officeart/2005/8/layout/orgChart1"/>
    <dgm:cxn modelId="{B258EAA5-006D-4DC1-A563-9F689F153C74}" type="presParOf" srcId="{49D3B771-C057-4036-8F88-41A14B8E184F}" destId="{1433E0D5-F265-4B89-A42D-BB52D8AF43A9}" srcOrd="1" destOrd="0" presId="urn:microsoft.com/office/officeart/2005/8/layout/orgChart1"/>
    <dgm:cxn modelId="{A75141D6-E3F2-4C17-81D4-E9D382C334E3}" type="presParOf" srcId="{5DACA479-7E1A-4181-87B0-CC8C85A92D21}" destId="{EACE84C8-B9B6-40B1-92E9-09CC50AD175E}" srcOrd="1" destOrd="0" presId="urn:microsoft.com/office/officeart/2005/8/layout/orgChart1"/>
    <dgm:cxn modelId="{02C77ADD-711F-4D91-A077-1EE8A6CA120A}" type="presParOf" srcId="{EACE84C8-B9B6-40B1-92E9-09CC50AD175E}" destId="{F72ED5FB-64EC-4978-A058-D1F07C699A45}" srcOrd="0" destOrd="0" presId="urn:microsoft.com/office/officeart/2005/8/layout/orgChart1"/>
    <dgm:cxn modelId="{8054C128-BA6F-4750-A346-A519A9F16722}" type="presParOf" srcId="{EACE84C8-B9B6-40B1-92E9-09CC50AD175E}" destId="{B19B042C-0E94-4417-AC1D-15F59292653F}" srcOrd="1" destOrd="0" presId="urn:microsoft.com/office/officeart/2005/8/layout/orgChart1"/>
    <dgm:cxn modelId="{679DE1EE-DE97-4F05-B511-512530F1F272}" type="presParOf" srcId="{B19B042C-0E94-4417-AC1D-15F59292653F}" destId="{A691FDC0-1F9C-428A-B8CA-22AE08949C03}" srcOrd="0" destOrd="0" presId="urn:microsoft.com/office/officeart/2005/8/layout/orgChart1"/>
    <dgm:cxn modelId="{D21D1F7F-852D-4031-8050-A0DDF2CA8232}" type="presParOf" srcId="{A691FDC0-1F9C-428A-B8CA-22AE08949C03}" destId="{D6DC70E2-DB7B-4A06-A318-D35FE00D25A0}" srcOrd="0" destOrd="0" presId="urn:microsoft.com/office/officeart/2005/8/layout/orgChart1"/>
    <dgm:cxn modelId="{56DF3C90-E3FB-43A6-86EB-C5563DA18CA6}" type="presParOf" srcId="{A691FDC0-1F9C-428A-B8CA-22AE08949C03}" destId="{90023E69-0D24-4565-A19F-4D0C6B92CA38}" srcOrd="1" destOrd="0" presId="urn:microsoft.com/office/officeart/2005/8/layout/orgChart1"/>
    <dgm:cxn modelId="{CED76558-70E8-4C72-940E-30E58B07B55C}" type="presParOf" srcId="{B19B042C-0E94-4417-AC1D-15F59292653F}" destId="{8C4C0CC6-98CA-47DA-9B60-58E96BB31754}" srcOrd="1" destOrd="0" presId="urn:microsoft.com/office/officeart/2005/8/layout/orgChart1"/>
    <dgm:cxn modelId="{70B17DB5-BEFC-4FD6-A2FF-BAD422877B37}" type="presParOf" srcId="{B19B042C-0E94-4417-AC1D-15F59292653F}" destId="{DE5E2958-BD3C-4405-931A-1FD1757BD9A6}" srcOrd="2" destOrd="0" presId="urn:microsoft.com/office/officeart/2005/8/layout/orgChart1"/>
    <dgm:cxn modelId="{878E3324-2DCE-414B-88D7-AD44A079720D}" type="presParOf" srcId="{5DACA479-7E1A-4181-87B0-CC8C85A92D21}" destId="{A12F5636-FC78-44B0-906B-38054D3D6BE5}" srcOrd="2" destOrd="0" presId="urn:microsoft.com/office/officeart/2005/8/layout/orgChart1"/>
    <dgm:cxn modelId="{F423D681-A169-4DEB-AC6F-5F4841B7CDAF}" type="presParOf" srcId="{AE8D3E39-6252-4429-855A-3F35925CD1E3}" destId="{4A02B134-5F95-46F5-A9BF-A05BF40AE0A9}" srcOrd="2" destOrd="0" presId="urn:microsoft.com/office/officeart/2005/8/layout/orgChart1"/>
    <dgm:cxn modelId="{B58A5709-FF34-4719-8CB2-B93BAAC427AC}" type="presParOf" srcId="{84F99C5D-BCFB-4F3D-87B6-E578582CF218}" destId="{8E126E7B-B614-41AB-B70F-AAF3E608CFAB}" srcOrd="4" destOrd="0" presId="urn:microsoft.com/office/officeart/2005/8/layout/orgChart1"/>
    <dgm:cxn modelId="{FB40BA3C-9FA7-428A-9B97-3E89EE623F07}" type="presParOf" srcId="{84F99C5D-BCFB-4F3D-87B6-E578582CF218}" destId="{6028C908-ED68-461F-BC53-52A77D06D62E}" srcOrd="5" destOrd="0" presId="urn:microsoft.com/office/officeart/2005/8/layout/orgChart1"/>
    <dgm:cxn modelId="{81531F99-D65E-4E27-8A61-589A14659E72}" type="presParOf" srcId="{6028C908-ED68-461F-BC53-52A77D06D62E}" destId="{B79D1058-D633-40C2-BBED-F7885BE474FC}" srcOrd="0" destOrd="0" presId="urn:microsoft.com/office/officeart/2005/8/layout/orgChart1"/>
    <dgm:cxn modelId="{2B1E5145-728A-4543-A0D0-EDB02533FB34}" type="presParOf" srcId="{B79D1058-D633-40C2-BBED-F7885BE474FC}" destId="{E2BAA149-5E8F-4BF1-AEC0-45A79A9BCC8D}" srcOrd="0" destOrd="0" presId="urn:microsoft.com/office/officeart/2005/8/layout/orgChart1"/>
    <dgm:cxn modelId="{D7FCE0A3-52F1-45DC-AB10-34CA5A023E18}" type="presParOf" srcId="{B79D1058-D633-40C2-BBED-F7885BE474FC}" destId="{01E3180B-9907-41CD-AA92-04FF52A23A97}" srcOrd="1" destOrd="0" presId="urn:microsoft.com/office/officeart/2005/8/layout/orgChart1"/>
    <dgm:cxn modelId="{0021A5A4-676C-4BAE-81E2-34324B78BA5F}" type="presParOf" srcId="{6028C908-ED68-461F-BC53-52A77D06D62E}" destId="{FD5029EA-AC39-4D92-B598-88806F92D479}" srcOrd="1" destOrd="0" presId="urn:microsoft.com/office/officeart/2005/8/layout/orgChart1"/>
    <dgm:cxn modelId="{F7052504-4423-408C-8F7D-75DE0594F08B}" type="presParOf" srcId="{FD5029EA-AC39-4D92-B598-88806F92D479}" destId="{2872865A-02E5-4A6E-9556-19214136403D}" srcOrd="0" destOrd="0" presId="urn:microsoft.com/office/officeart/2005/8/layout/orgChart1"/>
    <dgm:cxn modelId="{117DBF9C-1AA1-42EC-8DF1-A8B46E8B060E}" type="presParOf" srcId="{FD5029EA-AC39-4D92-B598-88806F92D479}" destId="{F2B4D7C2-D8F4-44D2-AA07-CE95B6231794}" srcOrd="1" destOrd="0" presId="urn:microsoft.com/office/officeart/2005/8/layout/orgChart1"/>
    <dgm:cxn modelId="{08373D5A-A08A-486F-844B-DE0892A8E360}" type="presParOf" srcId="{F2B4D7C2-D8F4-44D2-AA07-CE95B6231794}" destId="{F4C15451-87C9-47B3-870B-0D3A0191A9CE}" srcOrd="0" destOrd="0" presId="urn:microsoft.com/office/officeart/2005/8/layout/orgChart1"/>
    <dgm:cxn modelId="{8B8FA4FD-64CD-46A0-939B-F9D1AF5AEF0F}" type="presParOf" srcId="{F4C15451-87C9-47B3-870B-0D3A0191A9CE}" destId="{C1703DAF-AFA2-401F-9F09-31B0D064583B}" srcOrd="0" destOrd="0" presId="urn:microsoft.com/office/officeart/2005/8/layout/orgChart1"/>
    <dgm:cxn modelId="{B09D81E1-6DCB-4FD3-9D27-E32831DA0C31}" type="presParOf" srcId="{F4C15451-87C9-47B3-870B-0D3A0191A9CE}" destId="{2BCEE38E-E927-4909-9354-1395A6CD0730}" srcOrd="1" destOrd="0" presId="urn:microsoft.com/office/officeart/2005/8/layout/orgChart1"/>
    <dgm:cxn modelId="{35B81A24-E46D-433F-9748-2A54C8C30BFD}" type="presParOf" srcId="{F2B4D7C2-D8F4-44D2-AA07-CE95B6231794}" destId="{45556EA7-B10C-4F13-9CFC-DBAA7EE0DAAB}" srcOrd="1" destOrd="0" presId="urn:microsoft.com/office/officeart/2005/8/layout/orgChart1"/>
    <dgm:cxn modelId="{97D77704-E285-4700-802A-5C5D51D2BD90}" type="presParOf" srcId="{F2B4D7C2-D8F4-44D2-AA07-CE95B6231794}" destId="{CF544C3A-0A2B-45BD-89B6-E7BF2112DE9F}" srcOrd="2" destOrd="0" presId="urn:microsoft.com/office/officeart/2005/8/layout/orgChart1"/>
    <dgm:cxn modelId="{722CCE6D-66F7-4034-BC67-46949FA8F9DE}" type="presParOf" srcId="{FD5029EA-AC39-4D92-B598-88806F92D479}" destId="{87BFB86A-129A-44F5-AD60-A75ED1D4BD99}" srcOrd="2" destOrd="0" presId="urn:microsoft.com/office/officeart/2005/8/layout/orgChart1"/>
    <dgm:cxn modelId="{259C710E-0CF5-4135-9BFC-E2C74BDCD420}" type="presParOf" srcId="{FD5029EA-AC39-4D92-B598-88806F92D479}" destId="{AC907F24-8203-4007-9B0E-4C09794A0CB2}" srcOrd="3" destOrd="0" presId="urn:microsoft.com/office/officeart/2005/8/layout/orgChart1"/>
    <dgm:cxn modelId="{C348B6CA-B3A2-4BFC-8369-AC3E7E86AD18}" type="presParOf" srcId="{AC907F24-8203-4007-9B0E-4C09794A0CB2}" destId="{EC37444B-40BF-40DF-90DD-1C4025AC6BA4}" srcOrd="0" destOrd="0" presId="urn:microsoft.com/office/officeart/2005/8/layout/orgChart1"/>
    <dgm:cxn modelId="{48679AF9-4447-458C-93DE-FF0C88AF1B9E}" type="presParOf" srcId="{EC37444B-40BF-40DF-90DD-1C4025AC6BA4}" destId="{1C8E7AE5-42DC-45C7-B97D-6001D6E77361}" srcOrd="0" destOrd="0" presId="urn:microsoft.com/office/officeart/2005/8/layout/orgChart1"/>
    <dgm:cxn modelId="{DE1AD9BD-B27D-45DF-B1CC-AF1A0E60E46A}" type="presParOf" srcId="{EC37444B-40BF-40DF-90DD-1C4025AC6BA4}" destId="{7DFA4814-5F67-4314-A9A2-80A00DBA3820}" srcOrd="1" destOrd="0" presId="urn:microsoft.com/office/officeart/2005/8/layout/orgChart1"/>
    <dgm:cxn modelId="{11071FCE-9D0A-4B66-89F4-458457C85A65}" type="presParOf" srcId="{AC907F24-8203-4007-9B0E-4C09794A0CB2}" destId="{E2288AA7-E48C-4B09-B0F5-210F3895889D}" srcOrd="1" destOrd="0" presId="urn:microsoft.com/office/officeart/2005/8/layout/orgChart1"/>
    <dgm:cxn modelId="{E8BACFD0-DE1A-4DB3-8D0A-6CD94749345C}" type="presParOf" srcId="{AC907F24-8203-4007-9B0E-4C09794A0CB2}" destId="{7D7BF90A-26FE-449C-BF1E-70E211810475}" srcOrd="2" destOrd="0" presId="urn:microsoft.com/office/officeart/2005/8/layout/orgChart1"/>
    <dgm:cxn modelId="{3F3DB202-A087-4458-9AD6-DFF01972924E}" type="presParOf" srcId="{6028C908-ED68-461F-BC53-52A77D06D62E}" destId="{35C5C4D1-27B4-4DEC-81D0-EF87E2B84E48}" srcOrd="2" destOrd="0" presId="urn:microsoft.com/office/officeart/2005/8/layout/orgChart1"/>
    <dgm:cxn modelId="{4D75D260-3591-4971-AF2C-D32166DB6C07}" type="presParOf" srcId="{DDB4E03F-3D49-492D-8559-F43192CE0B40}" destId="{4BBB1539-997C-4C35-8CA1-9CFF6F6E0D3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FB86A-129A-44F5-AD60-A75ED1D4BD99}">
      <dsp:nvSpPr>
        <dsp:cNvPr id="0" name=""/>
        <dsp:cNvSpPr/>
      </dsp:nvSpPr>
      <dsp:spPr>
        <a:xfrm>
          <a:off x="4380678" y="1182849"/>
          <a:ext cx="149773" cy="1168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8236"/>
              </a:lnTo>
              <a:lnTo>
                <a:pt x="149773" y="116823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72865A-02E5-4A6E-9556-19214136403D}">
      <dsp:nvSpPr>
        <dsp:cNvPr id="0" name=""/>
        <dsp:cNvSpPr/>
      </dsp:nvSpPr>
      <dsp:spPr>
        <a:xfrm>
          <a:off x="4380678" y="1182849"/>
          <a:ext cx="149394" cy="474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64"/>
              </a:lnTo>
              <a:lnTo>
                <a:pt x="149394" y="47416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126E7B-B614-41AB-B70F-AAF3E608CFAB}">
      <dsp:nvSpPr>
        <dsp:cNvPr id="0" name=""/>
        <dsp:cNvSpPr/>
      </dsp:nvSpPr>
      <dsp:spPr>
        <a:xfrm>
          <a:off x="3464222" y="499246"/>
          <a:ext cx="1315853" cy="209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16"/>
              </a:lnTo>
              <a:lnTo>
                <a:pt x="1315853" y="104916"/>
              </a:lnTo>
              <a:lnTo>
                <a:pt x="1315853" y="20975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2ED5FB-64EC-4978-A058-D1F07C699A45}">
      <dsp:nvSpPr>
        <dsp:cNvPr id="0" name=""/>
        <dsp:cNvSpPr/>
      </dsp:nvSpPr>
      <dsp:spPr>
        <a:xfrm>
          <a:off x="3151314" y="1906097"/>
          <a:ext cx="170961" cy="470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389"/>
              </a:lnTo>
              <a:lnTo>
                <a:pt x="170961" y="47038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7296E-AA44-416A-8EB1-9040A7883008}">
      <dsp:nvSpPr>
        <dsp:cNvPr id="0" name=""/>
        <dsp:cNvSpPr/>
      </dsp:nvSpPr>
      <dsp:spPr>
        <a:xfrm>
          <a:off x="2922879" y="1208251"/>
          <a:ext cx="128585" cy="4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223"/>
              </a:lnTo>
              <a:lnTo>
                <a:pt x="128585" y="44822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2A263-6269-422A-A65F-A72ECBF9F369}">
      <dsp:nvSpPr>
        <dsp:cNvPr id="0" name=""/>
        <dsp:cNvSpPr/>
      </dsp:nvSpPr>
      <dsp:spPr>
        <a:xfrm>
          <a:off x="3322276" y="499246"/>
          <a:ext cx="141945" cy="209758"/>
        </a:xfrm>
        <a:custGeom>
          <a:avLst/>
          <a:gdLst/>
          <a:ahLst/>
          <a:cxnLst/>
          <a:rect l="0" t="0" r="0" b="0"/>
          <a:pathLst>
            <a:path>
              <a:moveTo>
                <a:pt x="141945" y="0"/>
              </a:moveTo>
              <a:lnTo>
                <a:pt x="141945" y="104916"/>
              </a:lnTo>
              <a:lnTo>
                <a:pt x="0" y="104916"/>
              </a:lnTo>
              <a:lnTo>
                <a:pt x="0" y="20975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69328-2C23-47D8-9FCA-0764D23362D9}">
      <dsp:nvSpPr>
        <dsp:cNvPr id="0" name=""/>
        <dsp:cNvSpPr/>
      </dsp:nvSpPr>
      <dsp:spPr>
        <a:xfrm>
          <a:off x="2527896" y="3857561"/>
          <a:ext cx="257601" cy="393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95"/>
              </a:lnTo>
              <a:lnTo>
                <a:pt x="257601" y="3937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0E9196-7EBB-4E2D-9F1D-63E4B3149E0B}">
      <dsp:nvSpPr>
        <dsp:cNvPr id="0" name=""/>
        <dsp:cNvSpPr/>
      </dsp:nvSpPr>
      <dsp:spPr>
        <a:xfrm>
          <a:off x="2098943" y="3214142"/>
          <a:ext cx="329103" cy="393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95"/>
              </a:lnTo>
              <a:lnTo>
                <a:pt x="329103" y="3937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66B6C-5769-4F55-80AB-3D7B5F6D6AD4}">
      <dsp:nvSpPr>
        <dsp:cNvPr id="0" name=""/>
        <dsp:cNvSpPr/>
      </dsp:nvSpPr>
      <dsp:spPr>
        <a:xfrm>
          <a:off x="1741493" y="2570724"/>
          <a:ext cx="257601" cy="393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95"/>
              </a:lnTo>
              <a:lnTo>
                <a:pt x="257601" y="3937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A7664-DDEE-4C79-918A-79E4C51AC9BE}">
      <dsp:nvSpPr>
        <dsp:cNvPr id="0" name=""/>
        <dsp:cNvSpPr/>
      </dsp:nvSpPr>
      <dsp:spPr>
        <a:xfrm>
          <a:off x="1527017" y="1927300"/>
          <a:ext cx="114626" cy="3938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800"/>
              </a:lnTo>
              <a:lnTo>
                <a:pt x="114626" y="39380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01026-A9DD-4FE3-8A01-76E317B085F2}">
      <dsp:nvSpPr>
        <dsp:cNvPr id="0" name=""/>
        <dsp:cNvSpPr/>
      </dsp:nvSpPr>
      <dsp:spPr>
        <a:xfrm>
          <a:off x="1312541" y="1283882"/>
          <a:ext cx="114626" cy="3937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95"/>
              </a:lnTo>
              <a:lnTo>
                <a:pt x="114626" y="393795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85399-50B7-4372-B9D8-9139A8C131E2}">
      <dsp:nvSpPr>
        <dsp:cNvPr id="0" name=""/>
        <dsp:cNvSpPr/>
      </dsp:nvSpPr>
      <dsp:spPr>
        <a:xfrm>
          <a:off x="1711938" y="499246"/>
          <a:ext cx="1752284" cy="285389"/>
        </a:xfrm>
        <a:custGeom>
          <a:avLst/>
          <a:gdLst/>
          <a:ahLst/>
          <a:cxnLst/>
          <a:rect l="0" t="0" r="0" b="0"/>
          <a:pathLst>
            <a:path>
              <a:moveTo>
                <a:pt x="1752284" y="0"/>
              </a:moveTo>
              <a:lnTo>
                <a:pt x="1752284" y="180547"/>
              </a:lnTo>
              <a:lnTo>
                <a:pt x="0" y="180547"/>
              </a:lnTo>
              <a:lnTo>
                <a:pt x="0" y="28538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37859-A500-400E-9B80-E8B47648D00D}">
      <dsp:nvSpPr>
        <dsp:cNvPr id="0" name=""/>
        <dsp:cNvSpPr/>
      </dsp:nvSpPr>
      <dsp:spPr>
        <a:xfrm>
          <a:off x="2766091" y="0"/>
          <a:ext cx="139626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Кайнозойская эра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2766091" y="0"/>
        <a:ext cx="1396262" cy="499246"/>
      </dsp:txXfrm>
    </dsp:sp>
    <dsp:sp modelId="{6734F531-2709-4DCB-AC09-DCB68837B041}">
      <dsp:nvSpPr>
        <dsp:cNvPr id="0" name=""/>
        <dsp:cNvSpPr/>
      </dsp:nvSpPr>
      <dsp:spPr>
        <a:xfrm>
          <a:off x="1212691" y="784635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1" i="0" u="sng" strike="noStrike" kern="1200" cap="none" normalizeH="0" baseline="0" smtClean="0">
              <a:ln/>
              <a:effectLst/>
              <a:latin typeface="Times New Roman" pitchFamily="18" charset="0"/>
            </a:rPr>
            <a:t>Третичный период</a:t>
          </a: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1212691" y="784635"/>
        <a:ext cx="998492" cy="499246"/>
      </dsp:txXfrm>
    </dsp:sp>
    <dsp:sp modelId="{E0BE1222-D3AC-4299-9247-6AF5B6FD5D31}">
      <dsp:nvSpPr>
        <dsp:cNvPr id="0" name=""/>
        <dsp:cNvSpPr/>
      </dsp:nvSpPr>
      <dsp:spPr>
        <a:xfrm>
          <a:off x="1427167" y="1428054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Палеоцен </a:t>
          </a:r>
        </a:p>
      </dsp:txBody>
      <dsp:txXfrm>
        <a:off x="1427167" y="1428054"/>
        <a:ext cx="998492" cy="499246"/>
      </dsp:txXfrm>
    </dsp:sp>
    <dsp:sp modelId="{EB3392DD-47DF-40A7-B702-30092AE14DA4}">
      <dsp:nvSpPr>
        <dsp:cNvPr id="0" name=""/>
        <dsp:cNvSpPr/>
      </dsp:nvSpPr>
      <dsp:spPr>
        <a:xfrm>
          <a:off x="1641644" y="2071477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Эоцен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1641644" y="2071477"/>
        <a:ext cx="998492" cy="499246"/>
      </dsp:txXfrm>
    </dsp:sp>
    <dsp:sp modelId="{7D768D70-CDF4-4EAA-8180-4F991B885692}">
      <dsp:nvSpPr>
        <dsp:cNvPr id="0" name=""/>
        <dsp:cNvSpPr/>
      </dsp:nvSpPr>
      <dsp:spPr>
        <a:xfrm>
          <a:off x="1999094" y="2714896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Олигоцен</a:t>
          </a:r>
        </a:p>
      </dsp:txBody>
      <dsp:txXfrm>
        <a:off x="1999094" y="2714896"/>
        <a:ext cx="998492" cy="499246"/>
      </dsp:txXfrm>
    </dsp:sp>
    <dsp:sp modelId="{A77F174A-D3BE-4E9B-BDDA-FB67FBDDDB7E}">
      <dsp:nvSpPr>
        <dsp:cNvPr id="0" name=""/>
        <dsp:cNvSpPr/>
      </dsp:nvSpPr>
      <dsp:spPr>
        <a:xfrm>
          <a:off x="2428046" y="3358315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Миоцен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2428046" y="3358315"/>
        <a:ext cx="998492" cy="499246"/>
      </dsp:txXfrm>
    </dsp:sp>
    <dsp:sp modelId="{CFF51121-CD8C-45D7-BD13-C17F08116B76}">
      <dsp:nvSpPr>
        <dsp:cNvPr id="0" name=""/>
        <dsp:cNvSpPr/>
      </dsp:nvSpPr>
      <dsp:spPr>
        <a:xfrm>
          <a:off x="2785497" y="4001733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Плиоцен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2785497" y="4001733"/>
        <a:ext cx="998492" cy="499246"/>
      </dsp:txXfrm>
    </dsp:sp>
    <dsp:sp modelId="{63CAC949-87A9-43B5-AD75-2C80A7EBAAC7}">
      <dsp:nvSpPr>
        <dsp:cNvPr id="0" name=""/>
        <dsp:cNvSpPr/>
      </dsp:nvSpPr>
      <dsp:spPr>
        <a:xfrm>
          <a:off x="2823030" y="709004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1" i="0" u="none" strike="noStrike" kern="1200" cap="none" normalizeH="0" baseline="0" smtClean="0">
              <a:ln/>
              <a:effectLst/>
              <a:latin typeface="Times New Roman" pitchFamily="18" charset="0"/>
            </a:rPr>
            <a:t>Четвертичный период</a:t>
          </a: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2823030" y="709004"/>
        <a:ext cx="998492" cy="499246"/>
      </dsp:txXfrm>
    </dsp:sp>
    <dsp:sp modelId="{2B8E1918-52BD-44D2-AA4E-48F15C20DC24}">
      <dsp:nvSpPr>
        <dsp:cNvPr id="0" name=""/>
        <dsp:cNvSpPr/>
      </dsp:nvSpPr>
      <dsp:spPr>
        <a:xfrm>
          <a:off x="3051465" y="1406851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smtClean="0">
              <a:ln/>
              <a:effectLst/>
              <a:latin typeface="Times New Roman" pitchFamily="18" charset="0"/>
            </a:rPr>
            <a:t>Плейстоцен  </a:t>
          </a:r>
          <a:endParaRPr kumimoji="1" lang="ru-RU" sz="11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3051465" y="1406851"/>
        <a:ext cx="998492" cy="499246"/>
      </dsp:txXfrm>
    </dsp:sp>
    <dsp:sp modelId="{D6DC70E2-DB7B-4A06-A318-D35FE00D25A0}">
      <dsp:nvSpPr>
        <dsp:cNvPr id="0" name=""/>
        <dsp:cNvSpPr/>
      </dsp:nvSpPr>
      <dsp:spPr>
        <a:xfrm>
          <a:off x="3322276" y="2126864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 </a:t>
          </a:r>
          <a:r>
            <a:rPr lang="ru-RU" sz="1100" kern="1200" dirty="0" smtClean="0"/>
            <a:t>Голоцен</a:t>
          </a:r>
          <a:r>
            <a:rPr kumimoji="1" lang="ru-RU" sz="11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 </a:t>
          </a:r>
        </a:p>
      </dsp:txBody>
      <dsp:txXfrm>
        <a:off x="3322276" y="2126864"/>
        <a:ext cx="998492" cy="499246"/>
      </dsp:txXfrm>
    </dsp:sp>
    <dsp:sp modelId="{E2BAA149-5E8F-4BF1-AEC0-45A79A9BCC8D}">
      <dsp:nvSpPr>
        <dsp:cNvPr id="0" name=""/>
        <dsp:cNvSpPr/>
      </dsp:nvSpPr>
      <dsp:spPr>
        <a:xfrm>
          <a:off x="4280829" y="709004"/>
          <a:ext cx="998492" cy="47384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1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Неогеновый период</a:t>
          </a:r>
        </a:p>
      </dsp:txBody>
      <dsp:txXfrm>
        <a:off x="4280829" y="709004"/>
        <a:ext cx="998492" cy="473844"/>
      </dsp:txXfrm>
    </dsp:sp>
    <dsp:sp modelId="{C1703DAF-AFA2-401F-9F09-31B0D064583B}">
      <dsp:nvSpPr>
        <dsp:cNvPr id="0" name=""/>
        <dsp:cNvSpPr/>
      </dsp:nvSpPr>
      <dsp:spPr>
        <a:xfrm>
          <a:off x="4530073" y="1407390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Миоцен</a:t>
          </a:r>
          <a:endParaRPr lang="ru-RU" sz="1100" kern="1200" dirty="0"/>
        </a:p>
      </dsp:txBody>
      <dsp:txXfrm>
        <a:off x="4530073" y="1407390"/>
        <a:ext cx="998492" cy="499246"/>
      </dsp:txXfrm>
    </dsp:sp>
    <dsp:sp modelId="{1C8E7AE5-42DC-45C7-B97D-6001D6E77361}">
      <dsp:nvSpPr>
        <dsp:cNvPr id="0" name=""/>
        <dsp:cNvSpPr/>
      </dsp:nvSpPr>
      <dsp:spPr>
        <a:xfrm>
          <a:off x="4530452" y="2101462"/>
          <a:ext cx="998492" cy="49924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Плиоцен</a:t>
          </a:r>
          <a:endParaRPr lang="ru-RU" sz="1100" kern="1200" dirty="0"/>
        </a:p>
      </dsp:txBody>
      <dsp:txXfrm>
        <a:off x="4530452" y="2101462"/>
        <a:ext cx="998492" cy="4992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0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70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0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/>
            </a:lvl1pPr>
          </a:lstStyle>
          <a:p>
            <a:pPr>
              <a:defRPr/>
            </a:pPr>
            <a:fld id="{9A0DB750-657F-40A9-98E9-79B92247F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764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295275" y="557213"/>
            <a:ext cx="9437688" cy="6632575"/>
            <a:chOff x="-186" y="351"/>
            <a:chExt cx="5945" cy="417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186" y="351"/>
              <a:ext cx="4316" cy="4178"/>
              <a:chOff x="-186" y="351"/>
              <a:chExt cx="4316" cy="4178"/>
            </a:xfrm>
          </p:grpSpPr>
          <p:grpSp>
            <p:nvGrpSpPr>
              <p:cNvPr id="7" name="Group 4"/>
              <p:cNvGrpSpPr>
                <a:grpSpLocks/>
              </p:cNvGrpSpPr>
              <p:nvPr/>
            </p:nvGrpSpPr>
            <p:grpSpPr bwMode="auto">
              <a:xfrm>
                <a:off x="-186" y="351"/>
                <a:ext cx="4316" cy="4178"/>
                <a:chOff x="-186" y="351"/>
                <a:chExt cx="4316" cy="4178"/>
              </a:xfrm>
            </p:grpSpPr>
            <p:sp>
              <p:nvSpPr>
                <p:cNvPr id="9" name="AutoShape 5"/>
                <p:cNvSpPr>
                  <a:spLocks noChangeArrowheads="1"/>
                </p:cNvSpPr>
                <p:nvPr/>
              </p:nvSpPr>
              <p:spPr bwMode="auto">
                <a:xfrm rot="12360000">
                  <a:off x="-186" y="351"/>
                  <a:ext cx="4316" cy="4178"/>
                </a:xfrm>
                <a:prstGeom prst="diamond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" name="AutoShape 6" descr="Denim"/>
                <p:cNvSpPr>
                  <a:spLocks noChangeArrowheads="1"/>
                </p:cNvSpPr>
                <p:nvPr/>
              </p:nvSpPr>
              <p:spPr bwMode="auto">
                <a:xfrm rot="12360000">
                  <a:off x="694" y="1203"/>
                  <a:ext cx="2556" cy="2474"/>
                </a:xfrm>
                <a:prstGeom prst="diamond">
                  <a:avLst/>
                </a:prstGeom>
                <a:blipFill dpi="0" rotWithShape="0">
                  <a:blip r:embed="rId2" cstate="print"/>
                  <a:srcRect/>
                  <a:tile tx="0" ty="0" sx="100000" sy="100000" flip="none" algn="tl"/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" name="Rectangle 7"/>
                <p:cNvSpPr>
                  <a:spLocks noChangeArrowheads="1"/>
                </p:cNvSpPr>
                <p:nvPr/>
              </p:nvSpPr>
              <p:spPr bwMode="auto">
                <a:xfrm rot="12360000">
                  <a:off x="2249" y="2499"/>
                  <a:ext cx="649" cy="280"/>
                </a:xfrm>
                <a:prstGeom prst="rect">
                  <a:avLst/>
                </a:prstGeom>
                <a:solidFill>
                  <a:schemeClr val="folHlink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12" name="Oval 8"/>
                <p:cNvSpPr>
                  <a:spLocks noChangeArrowheads="1"/>
                </p:cNvSpPr>
                <p:nvPr/>
              </p:nvSpPr>
              <p:spPr bwMode="auto">
                <a:xfrm rot="12360000">
                  <a:off x="1292" y="2567"/>
                  <a:ext cx="570" cy="528"/>
                </a:xfrm>
                <a:prstGeom prst="ellipse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13" name="Rectangle 9"/>
                <p:cNvSpPr>
                  <a:spLocks noChangeArrowheads="1"/>
                </p:cNvSpPr>
                <p:nvPr/>
              </p:nvSpPr>
              <p:spPr bwMode="auto">
                <a:xfrm rot="12360000">
                  <a:off x="2373" y="2047"/>
                  <a:ext cx="446" cy="81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14" name="Rectangle 10"/>
                <p:cNvSpPr>
                  <a:spLocks noChangeArrowheads="1"/>
                </p:cNvSpPr>
                <p:nvPr/>
              </p:nvSpPr>
              <p:spPr bwMode="auto">
                <a:xfrm rot="12360000">
                  <a:off x="1927" y="3071"/>
                  <a:ext cx="445" cy="82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  <a:defRPr/>
                  </a:pPr>
                  <a:endParaRPr lang="ru-RU" sz="2400"/>
                </a:p>
              </p:txBody>
            </p:sp>
            <p:sp>
              <p:nvSpPr>
                <p:cNvPr id="15" name="Arc 11"/>
                <p:cNvSpPr>
                  <a:spLocks/>
                </p:cNvSpPr>
                <p:nvPr/>
              </p:nvSpPr>
              <p:spPr bwMode="auto">
                <a:xfrm rot="10485000">
                  <a:off x="1263" y="2240"/>
                  <a:ext cx="723" cy="856"/>
                </a:xfrm>
                <a:custGeom>
                  <a:avLst/>
                  <a:gdLst>
                    <a:gd name="G0" fmla="+- 21518 0 0"/>
                    <a:gd name="G1" fmla="+- 2258 0 0"/>
                    <a:gd name="G2" fmla="+- 21600 0 0"/>
                    <a:gd name="T0" fmla="*/ 43000 w 43118"/>
                    <a:gd name="T1" fmla="*/ 0 h 23858"/>
                    <a:gd name="T2" fmla="*/ 0 w 43118"/>
                    <a:gd name="T3" fmla="*/ 4141 h 23858"/>
                    <a:gd name="T4" fmla="*/ 21518 w 43118"/>
                    <a:gd name="T5" fmla="*/ 2258 h 23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118" h="23858" fill="none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</a:path>
                    <a:path w="43118" h="23858" stroke="0" extrusionOk="0">
                      <a:moveTo>
                        <a:pt x="42999" y="0"/>
                      </a:moveTo>
                      <a:cubicBezTo>
                        <a:pt x="43078" y="750"/>
                        <a:pt x="43118" y="1503"/>
                        <a:pt x="43118" y="2258"/>
                      </a:cubicBezTo>
                      <a:cubicBezTo>
                        <a:pt x="43118" y="14187"/>
                        <a:pt x="33447" y="23858"/>
                        <a:pt x="21518" y="23858"/>
                      </a:cubicBezTo>
                      <a:cubicBezTo>
                        <a:pt x="10318" y="23858"/>
                        <a:pt x="976" y="15297"/>
                        <a:pt x="0" y="4140"/>
                      </a:cubicBezTo>
                      <a:lnTo>
                        <a:pt x="21518" y="2258"/>
                      </a:lnTo>
                      <a:close/>
                    </a:path>
                  </a:pathLst>
                </a:custGeom>
                <a:solidFill>
                  <a:schemeClr val="folHlink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" name="Freeform 12"/>
                <p:cNvSpPr>
                  <a:spLocks/>
                </p:cNvSpPr>
                <p:nvPr/>
              </p:nvSpPr>
              <p:spPr bwMode="auto">
                <a:xfrm>
                  <a:off x="1300" y="1374"/>
                  <a:ext cx="1035" cy="2007"/>
                </a:xfrm>
                <a:custGeom>
                  <a:avLst/>
                  <a:gdLst/>
                  <a:ahLst/>
                  <a:cxnLst>
                    <a:cxn ang="0">
                      <a:pos x="56" y="2006"/>
                    </a:cxn>
                    <a:cxn ang="0">
                      <a:pos x="0" y="1843"/>
                    </a:cxn>
                    <a:cxn ang="0">
                      <a:pos x="871" y="56"/>
                    </a:cxn>
                    <a:cxn ang="0">
                      <a:pos x="1034" y="0"/>
                    </a:cxn>
                    <a:cxn ang="0">
                      <a:pos x="56" y="2006"/>
                    </a:cxn>
                  </a:cxnLst>
                  <a:rect l="0" t="0" r="r" b="b"/>
                  <a:pathLst>
                    <a:path w="1035" h="2007">
                      <a:moveTo>
                        <a:pt x="56" y="2006"/>
                      </a:moveTo>
                      <a:lnTo>
                        <a:pt x="0" y="1843"/>
                      </a:lnTo>
                      <a:lnTo>
                        <a:pt x="871" y="56"/>
                      </a:lnTo>
                      <a:lnTo>
                        <a:pt x="1034" y="0"/>
                      </a:lnTo>
                      <a:lnTo>
                        <a:pt x="56" y="2006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8" name="Freeform 13"/>
              <p:cNvSpPr>
                <a:spLocks/>
              </p:cNvSpPr>
              <p:nvPr/>
            </p:nvSpPr>
            <p:spPr bwMode="auto">
              <a:xfrm>
                <a:off x="2448" y="1810"/>
                <a:ext cx="324" cy="231"/>
              </a:xfrm>
              <a:custGeom>
                <a:avLst/>
                <a:gdLst/>
                <a:ahLst/>
                <a:cxnLst>
                  <a:cxn ang="0">
                    <a:pos x="321" y="226"/>
                  </a:cxn>
                  <a:cxn ang="0">
                    <a:pos x="287" y="123"/>
                  </a:cxn>
                  <a:cxn ang="0">
                    <a:pos x="53" y="9"/>
                  </a:cxn>
                  <a:cxn ang="0">
                    <a:pos x="35" y="0"/>
                  </a:cxn>
                  <a:cxn ang="0">
                    <a:pos x="0" y="72"/>
                  </a:cxn>
                  <a:cxn ang="0">
                    <a:pos x="323" y="230"/>
                  </a:cxn>
                </a:cxnLst>
                <a:rect l="0" t="0" r="r" b="b"/>
                <a:pathLst>
                  <a:path w="324" h="231">
                    <a:moveTo>
                      <a:pt x="321" y="226"/>
                    </a:moveTo>
                    <a:lnTo>
                      <a:pt x="287" y="123"/>
                    </a:lnTo>
                    <a:lnTo>
                      <a:pt x="53" y="9"/>
                    </a:lnTo>
                    <a:lnTo>
                      <a:pt x="35" y="0"/>
                    </a:lnTo>
                    <a:lnTo>
                      <a:pt x="0" y="72"/>
                    </a:lnTo>
                    <a:lnTo>
                      <a:pt x="323" y="230"/>
                    </a:lnTo>
                  </a:path>
                </a:pathLst>
              </a:custGeom>
              <a:solidFill>
                <a:schemeClr val="accent1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768" y="720"/>
              <a:ext cx="4991" cy="81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0271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1217613" y="1219200"/>
            <a:ext cx="7772400" cy="1143000"/>
          </a:xfrm>
        </p:spPr>
        <p:txBody>
          <a:bodyPr anchorCtr="0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0272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724400" y="2819400"/>
            <a:ext cx="4267200" cy="3200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152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847D5-1CEA-46C5-AAA4-8258DF3D1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35471-8637-4572-811F-1D65F9649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6600" y="228600"/>
            <a:ext cx="198120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7912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2486E-D453-41CB-B79E-18C3B1E46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43000" y="228600"/>
            <a:ext cx="7924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C17A6-C3EC-41C9-BF45-8D038C6A6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827DE-7851-48CA-9E34-1DAC726FC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AA04D-B1F4-43B2-A4FD-6E797B6C9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199CF-FD6E-4538-9941-1CFB09546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4667-8A85-4875-A086-6783DFE6B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3310B-56BA-4D79-94EC-4D787E34D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5687F-9ADF-458D-8068-632D4732C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87980-A38A-4B44-B5E2-106786F9D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DDC4D-55EB-46E7-B0AC-54A61C25D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5680F-E11D-4DBA-83A7-BC30E5690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ChangeArrowheads="1"/>
          </p:cNvSpPr>
          <p:nvPr/>
        </p:nvSpPr>
        <p:spPr bwMode="auto">
          <a:xfrm>
            <a:off x="762000" y="6400800"/>
            <a:ext cx="8380413" cy="455613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4792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92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92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92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1CB55525-982E-41CE-B432-99F882114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0" y="0"/>
            <a:ext cx="1066800" cy="6856413"/>
            <a:chOff x="0" y="0"/>
            <a:chExt cx="672" cy="4319"/>
          </a:xfrm>
        </p:grpSpPr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0" y="0"/>
              <a:ext cx="599" cy="4319"/>
              <a:chOff x="0" y="0"/>
              <a:chExt cx="599" cy="4319"/>
            </a:xfrm>
          </p:grpSpPr>
          <p:sp>
            <p:nvSpPr>
              <p:cNvPr id="479242" name="Rectangle 10" descr="Denim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6" cy="4319"/>
              </a:xfrm>
              <a:prstGeom prst="rect">
                <a:avLst/>
              </a:prstGeom>
              <a:blipFill dpi="0" rotWithShape="0">
                <a:blip r:embed="rId15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9243" name="Rectangle 11"/>
              <p:cNvSpPr>
                <a:spLocks noChangeArrowheads="1"/>
              </p:cNvSpPr>
              <p:nvPr/>
            </p:nvSpPr>
            <p:spPr bwMode="auto">
              <a:xfrm>
                <a:off x="119" y="240"/>
                <a:ext cx="357" cy="2064"/>
              </a:xfrm>
              <a:prstGeom prst="rect">
                <a:avLst/>
              </a:prstGeom>
              <a:solidFill>
                <a:schemeClr val="accent2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9244" name="Rectangle 12"/>
              <p:cNvSpPr>
                <a:spLocks noChangeArrowheads="1"/>
              </p:cNvSpPr>
              <p:nvPr/>
            </p:nvSpPr>
            <p:spPr bwMode="auto">
              <a:xfrm>
                <a:off x="0" y="960"/>
                <a:ext cx="476" cy="528"/>
              </a:xfrm>
              <a:prstGeom prst="rect">
                <a:avLst/>
              </a:prstGeom>
              <a:solidFill>
                <a:schemeClr val="folHlink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ru-RU" sz="2400"/>
              </a:p>
            </p:txBody>
          </p:sp>
          <p:sp>
            <p:nvSpPr>
              <p:cNvPr id="479245" name="Rectangle 13"/>
              <p:cNvSpPr>
                <a:spLocks noChangeArrowheads="1"/>
              </p:cNvSpPr>
              <p:nvPr/>
            </p:nvSpPr>
            <p:spPr bwMode="auto">
              <a:xfrm>
                <a:off x="297" y="432"/>
                <a:ext cx="89" cy="3792"/>
              </a:xfrm>
              <a:prstGeom prst="rect">
                <a:avLst/>
              </a:prstGeom>
              <a:solidFill>
                <a:schemeClr val="hlink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9246" name="Rectangle 14"/>
              <p:cNvSpPr>
                <a:spLocks noChangeArrowheads="1"/>
              </p:cNvSpPr>
              <p:nvPr/>
            </p:nvSpPr>
            <p:spPr bwMode="auto">
              <a:xfrm>
                <a:off x="0" y="3024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ru-RU" sz="2400"/>
              </a:p>
            </p:txBody>
          </p:sp>
          <p:sp>
            <p:nvSpPr>
              <p:cNvPr id="479247" name="Rectangle 15"/>
              <p:cNvSpPr>
                <a:spLocks noChangeArrowheads="1"/>
              </p:cNvSpPr>
              <p:nvPr/>
            </p:nvSpPr>
            <p:spPr bwMode="auto">
              <a:xfrm>
                <a:off x="0" y="3216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ru-RU" sz="2400"/>
              </a:p>
            </p:txBody>
          </p:sp>
          <p:sp>
            <p:nvSpPr>
              <p:cNvPr id="479248" name="Rectangle 16"/>
              <p:cNvSpPr>
                <a:spLocks noChangeArrowheads="1"/>
              </p:cNvSpPr>
              <p:nvPr/>
            </p:nvSpPr>
            <p:spPr bwMode="auto">
              <a:xfrm>
                <a:off x="0" y="3408"/>
                <a:ext cx="327" cy="96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 anchor="ctr"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ru-RU" sz="2400"/>
              </a:p>
            </p:txBody>
          </p:sp>
          <p:sp>
            <p:nvSpPr>
              <p:cNvPr id="479249" name="Arc 17"/>
              <p:cNvSpPr>
                <a:spLocks/>
              </p:cNvSpPr>
              <p:nvPr/>
            </p:nvSpPr>
            <p:spPr bwMode="auto">
              <a:xfrm>
                <a:off x="474" y="2260"/>
                <a:ext cx="125" cy="1154"/>
              </a:xfrm>
              <a:custGeom>
                <a:avLst/>
                <a:gdLst>
                  <a:gd name="G0" fmla="+- 754 0 0"/>
                  <a:gd name="G1" fmla="+- 21600 0 0"/>
                  <a:gd name="G2" fmla="+- 21600 0 0"/>
                  <a:gd name="T0" fmla="*/ 0 w 22354"/>
                  <a:gd name="T1" fmla="*/ 13 h 43200"/>
                  <a:gd name="T2" fmla="*/ 754 w 22354"/>
                  <a:gd name="T3" fmla="*/ 43200 h 43200"/>
                  <a:gd name="T4" fmla="*/ 754 w 22354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354" h="43200" fill="none" extrusionOk="0">
                    <a:moveTo>
                      <a:pt x="0" y="13"/>
                    </a:moveTo>
                    <a:cubicBezTo>
                      <a:pt x="251" y="4"/>
                      <a:pt x="502" y="-1"/>
                      <a:pt x="754" y="0"/>
                    </a:cubicBezTo>
                    <a:cubicBezTo>
                      <a:pt x="12683" y="0"/>
                      <a:pt x="22354" y="9670"/>
                      <a:pt x="22354" y="21600"/>
                    </a:cubicBezTo>
                    <a:cubicBezTo>
                      <a:pt x="22354" y="33529"/>
                      <a:pt x="12683" y="43199"/>
                      <a:pt x="754" y="43200"/>
                    </a:cubicBezTo>
                  </a:path>
                  <a:path w="22354" h="43200" stroke="0" extrusionOk="0">
                    <a:moveTo>
                      <a:pt x="0" y="13"/>
                    </a:moveTo>
                    <a:cubicBezTo>
                      <a:pt x="251" y="4"/>
                      <a:pt x="502" y="-1"/>
                      <a:pt x="754" y="0"/>
                    </a:cubicBezTo>
                    <a:cubicBezTo>
                      <a:pt x="12683" y="0"/>
                      <a:pt x="22354" y="9670"/>
                      <a:pt x="22354" y="21600"/>
                    </a:cubicBezTo>
                    <a:cubicBezTo>
                      <a:pt x="22354" y="33529"/>
                      <a:pt x="12683" y="43199"/>
                      <a:pt x="754" y="43200"/>
                    </a:cubicBezTo>
                    <a:lnTo>
                      <a:pt x="754" y="21600"/>
                    </a:lnTo>
                    <a:close/>
                  </a:path>
                </a:pathLst>
              </a:custGeom>
              <a:solidFill>
                <a:schemeClr val="folHlink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79250" name="Oval 18"/>
            <p:cNvSpPr>
              <a:spLocks noChangeArrowheads="1"/>
            </p:cNvSpPr>
            <p:nvPr/>
          </p:nvSpPr>
          <p:spPr bwMode="auto">
            <a:xfrm>
              <a:off x="0" y="672"/>
              <a:ext cx="672" cy="62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  <a:defRPr/>
              </a:pPr>
              <a:endParaRPr lang="ru-RU" sz="2400"/>
            </a:p>
          </p:txBody>
        </p:sp>
        <p:sp>
          <p:nvSpPr>
            <p:cNvPr id="479251" name="Rectangle 19"/>
            <p:cNvSpPr>
              <a:spLocks noChangeArrowheads="1"/>
            </p:cNvSpPr>
            <p:nvPr/>
          </p:nvSpPr>
          <p:spPr bwMode="auto">
            <a:xfrm>
              <a:off x="480" y="0"/>
              <a:ext cx="192" cy="43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9252" name="Rectangle 20"/>
          <p:cNvSpPr>
            <a:spLocks noChangeArrowheads="1"/>
          </p:cNvSpPr>
          <p:nvPr/>
        </p:nvSpPr>
        <p:spPr bwMode="auto">
          <a:xfrm>
            <a:off x="762000" y="1474788"/>
            <a:ext cx="8380413" cy="125412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1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  <p:sldLayoutId id="2147484119" r:id="rId12"/>
    <p:sldLayoutId id="2147484120" r:id="rId13"/>
  </p:sldLayoutIdLst>
  <p:transition spd="med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&#1052;&#1091;&#1079;&#1099;&#1082;&#1072;\Ramantic%20collection\ROMANTIC%20COLLECTION%20-%201\05%20-%20ENNIO%20MORRICONE%20''CHMAI''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4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357298"/>
            <a:ext cx="77724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noProof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6000" noProof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Кайнозойская эра</a:t>
            </a:r>
            <a:endParaRPr lang="en-US" sz="6000" noProof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4357694"/>
            <a:ext cx="4572000" cy="1500192"/>
          </a:xfrm>
        </p:spPr>
        <p:txBody>
          <a:bodyPr/>
          <a:lstStyle/>
          <a:p>
            <a:pPr eaLnBrk="1" hangingPunct="1"/>
            <a:r>
              <a:rPr lang="ru-RU" sz="1400" noProof="1" smtClean="0">
                <a:solidFill>
                  <a:srgbClr val="000000"/>
                </a:solidFill>
                <a:latin typeface="Arial Unicode MS" pitchFamily="34" charset="-128"/>
              </a:rPr>
              <a:t>                        </a:t>
            </a:r>
          </a:p>
        </p:txBody>
      </p:sp>
      <p:pic>
        <p:nvPicPr>
          <p:cNvPr id="9" name="05 - ENNIO MORRICONE ''CHMAI''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3286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3848" y="3438526"/>
            <a:ext cx="511256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kumimoji="0"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выполнил ученик  9 класса </a:t>
            </a:r>
            <a:r>
              <a:rPr kumimoji="0" lang="ru-RU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Парадеев М.</a:t>
            </a:r>
            <a:endParaRPr kumimoji="0" lang="ru-RU" sz="24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AA2B1E"/>
              </a:buClr>
              <a:buSzPct val="85000"/>
            </a:pPr>
            <a:r>
              <a:rPr kumimoji="0" lang="ru-RU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Учитель: ЛИСОВСКАЯ А.А</a:t>
            </a:r>
            <a:r>
              <a:rPr kumimoji="0" lang="ru-RU" sz="2400" b="1" dirty="0">
                <a:solidFill>
                  <a:srgbClr val="002060"/>
                </a:solidFill>
                <a:latin typeface="Comic Sans MS" pitchFamily="66" charset="0"/>
              </a:rPr>
              <a:t>.</a:t>
            </a:r>
            <a:br>
              <a:rPr kumimoji="0"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endParaRPr kumimoji="0"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73442" grpId="0"/>
      <p:bldP spid="57344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Неогеновый период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>
          <a:xfrm>
            <a:off x="642938" y="1928813"/>
            <a:ext cx="3810000" cy="4114800"/>
          </a:xfrm>
        </p:spPr>
        <p:txBody>
          <a:bodyPr/>
          <a:lstStyle/>
          <a:p>
            <a:r>
              <a:rPr lang="ru-RU" u="sng" smtClean="0"/>
              <a:t>Плиоцен</a:t>
            </a:r>
            <a:r>
              <a:rPr lang="ru-RU" smtClean="0"/>
              <a:t>-</a:t>
            </a:r>
            <a:r>
              <a:rPr lang="ru-RU" sz="2400" smtClean="0">
                <a:solidFill>
                  <a:srgbClr val="000000"/>
                </a:solidFill>
              </a:rPr>
              <a:t>эпоха, начавшаяся 5,3 млн. лет назад и закончившаяся1,8 млн. лет назад. Расселяются безрогие носороги, антилопы, саблезубые тигры, тапиры. Климат стал прохладным, появляются быки, медведи.</a:t>
            </a:r>
          </a:p>
        </p:txBody>
      </p:sp>
      <p:pic>
        <p:nvPicPr>
          <p:cNvPr id="5" name="Содержимое 4" descr="sablezubtig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214554"/>
            <a:ext cx="3810000" cy="3859296"/>
          </a:xfrm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28600"/>
            <a:ext cx="77152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Заключение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928813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Кайнозойская эра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</a:rPr>
              <a:t>– это расцвет, насекомых, птиц и млекопитающих. Кайнозой делится на три периода – </a:t>
            </a:r>
            <a:r>
              <a:rPr lang="ru-RU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палеоген, неоген, антропоген,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</a:rPr>
              <a:t>которые являются самыми короткими периодами в истории Земли.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dirty="0" smtClean="0">
                <a:solidFill>
                  <a:srgbClr val="000000"/>
                </a:solidFill>
              </a:rPr>
              <a:t>После различных климатических и геологических преобразований, около 10 тысяч лет назад, в умеренно тёплых областях Земли наступила </a:t>
            </a:r>
            <a:r>
              <a:rPr lang="ru-RU" sz="2400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«неолитическая революция». </a:t>
            </a:r>
            <a:r>
              <a:rPr lang="ru-RU" sz="2400" i="1" dirty="0" smtClean="0">
                <a:solidFill>
                  <a:srgbClr val="000000"/>
                </a:solidFill>
              </a:rPr>
              <a:t>Огромную роль в расселении видов и подвидов сформировались в течение плейстоцена и голоцена. Эти и многие другие преобразования произошли именно в кайнозойский период.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6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6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6274" grpId="0"/>
      <p:bldP spid="5662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38" y="228600"/>
            <a:ext cx="78581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Кайнозойская эра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1214422"/>
          <a:ext cx="7143800" cy="4752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9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116" name="Rectangle 20"/>
          <p:cNvSpPr>
            <a:spLocks noGrp="1" noChangeArrowheads="1"/>
          </p:cNvSpPr>
          <p:nvPr>
            <p:ph type="title"/>
          </p:nvPr>
        </p:nvSpPr>
        <p:spPr>
          <a:xfrm>
            <a:off x="857250" y="2143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Третичный период</a:t>
            </a:r>
            <a:r>
              <a:rPr lang="ru-RU" dirty="0" smtClean="0"/>
              <a:t> </a:t>
            </a:r>
          </a:p>
        </p:txBody>
      </p:sp>
      <p:sp>
        <p:nvSpPr>
          <p:cNvPr id="516117" name="Rectangle 21"/>
          <p:cNvSpPr>
            <a:spLocks noGrp="1" noChangeArrowheads="1"/>
          </p:cNvSpPr>
          <p:nvPr>
            <p:ph type="body" idx="1"/>
          </p:nvPr>
        </p:nvSpPr>
        <p:spPr>
          <a:xfrm>
            <a:off x="428625" y="192881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Палеоцен</a:t>
            </a:r>
            <a:r>
              <a:rPr lang="ru-RU" sz="2800" dirty="0" smtClean="0">
                <a:solidFill>
                  <a:srgbClr val="FF00FF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 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000000"/>
                </a:solidFill>
              </a:rPr>
              <a:t>палеоцен</a:t>
            </a:r>
            <a:r>
              <a:rPr lang="ru-RU" sz="2800" dirty="0" smtClean="0">
                <a:solidFill>
                  <a:srgbClr val="000000"/>
                </a:solidFill>
              </a:rPr>
              <a:t> ознаменовал собой начало кайнозойской эры. На суше начинался век млекопитающих. Продолжали распространяться все новые виды цветковых растений и опылявших их насекомых.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Эоцен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 В эоцене основные массивы суши начали понемногу принимать положение, близкое к тому, которое они занимают в наши дни. </a:t>
            </a:r>
            <a:r>
              <a:rPr lang="ru-RU" sz="2800" b="1" i="1" dirty="0" smtClean="0"/>
              <a:t> </a:t>
            </a:r>
            <a:endParaRPr lang="ru-RU" sz="2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6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116" grpId="0"/>
      <p:bldP spid="5161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Третичный период</a:t>
            </a:r>
          </a:p>
        </p:txBody>
      </p:sp>
      <p:sp>
        <p:nvSpPr>
          <p:cNvPr id="5457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28688" y="1844675"/>
            <a:ext cx="40005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Олигоцен</a:t>
            </a:r>
            <a:r>
              <a:rPr lang="ru-RU" sz="2800" dirty="0" smtClean="0">
                <a:solidFill>
                  <a:srgbClr val="FF00FF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климат на Земле стал прохладнее, начался бурный расцвет травоядных млекопитающих. 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Миоцен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произошел ряд грандиозных катаклизмов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9220" name="Picture 13" descr="mir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133600"/>
            <a:ext cx="31369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5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5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6" grpId="0"/>
      <p:bldP spid="54579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Третичный период</a:t>
            </a:r>
          </a:p>
        </p:txBody>
      </p:sp>
      <p:sp>
        <p:nvSpPr>
          <p:cNvPr id="547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14375" y="1905000"/>
            <a:ext cx="4143375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Плиоцен</a:t>
            </a:r>
            <a:r>
              <a:rPr lang="ru-RU" sz="2800" b="1" i="1" dirty="0" smtClean="0">
                <a:solidFill>
                  <a:srgbClr val="000000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  климат Земли стал еще прохладней</a:t>
            </a:r>
            <a:r>
              <a:rPr lang="ru-RU" sz="2800" b="1" i="1" dirty="0" smtClean="0">
                <a:solidFill>
                  <a:srgbClr val="000000"/>
                </a:solidFill>
              </a:rPr>
              <a:t>.</a:t>
            </a:r>
            <a:r>
              <a:rPr lang="ru-RU" sz="2800" b="1" i="1" dirty="0" smtClean="0"/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Травоядные копытные млекопитающие продолжали бурно размножаться и эволюционировать.</a:t>
            </a:r>
          </a:p>
        </p:txBody>
      </p:sp>
      <p:pic>
        <p:nvPicPr>
          <p:cNvPr id="10244" name="Picture 14" descr="tretic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4938" y="2349500"/>
            <a:ext cx="2957512" cy="3294063"/>
          </a:xfr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7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4" grpId="0"/>
      <p:bldP spid="54784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Четвертичный</a:t>
            </a:r>
            <a:r>
              <a:rPr lang="ru-RU" b="1" dirty="0" smtClean="0">
                <a:solidFill>
                  <a:srgbClr val="000000"/>
                </a:solidFill>
                <a:effectLst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период</a:t>
            </a:r>
            <a:r>
              <a:rPr lang="ru-RU" dirty="0" smtClean="0"/>
              <a:t> 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57250" y="1285875"/>
            <a:ext cx="3810000" cy="47577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Плейстоцен</a:t>
            </a:r>
            <a:r>
              <a:rPr lang="ru-RU" sz="2800" b="1" i="1" dirty="0" smtClean="0">
                <a:solidFill>
                  <a:srgbClr val="000000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 эпоха великого оледенения. Многие крупные млекопитающие начали исчезать с лица Земли. </a:t>
            </a:r>
          </a:p>
          <a:p>
            <a:pPr eaLnBrk="1" hangingPunct="1">
              <a:defRPr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</a:rPr>
              <a:t>Голоцен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- начался 10000 лет назад.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многие виды животных вымерли.</a:t>
            </a:r>
          </a:p>
        </p:txBody>
      </p:sp>
      <p:pic>
        <p:nvPicPr>
          <p:cNvPr id="11268" name="Picture 8" descr="chetwe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57813" y="2205038"/>
            <a:ext cx="3246437" cy="3509962"/>
          </a:xfr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5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554" grpId="0"/>
      <p:bldP spid="5355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792956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Неогеновый период</a:t>
            </a:r>
            <a:endParaRPr lang="ru-RU" dirty="0"/>
          </a:p>
        </p:txBody>
      </p:sp>
      <p:sp>
        <p:nvSpPr>
          <p:cNvPr id="12291" name="Содержимое 5"/>
          <p:cNvSpPr>
            <a:spLocks noGrp="1"/>
          </p:cNvSpPr>
          <p:nvPr>
            <p:ph idx="1"/>
          </p:nvPr>
        </p:nvSpPr>
        <p:spPr>
          <a:xfrm>
            <a:off x="714375" y="1928813"/>
            <a:ext cx="7772400" cy="4114800"/>
          </a:xfrm>
        </p:spPr>
        <p:txBody>
          <a:bodyPr/>
          <a:lstStyle/>
          <a:p>
            <a:r>
              <a:rPr lang="ru-RU" smtClean="0"/>
              <a:t>Второй период кайнозоя.</a:t>
            </a:r>
          </a:p>
          <a:p>
            <a:r>
              <a:rPr lang="ru-RU" smtClean="0"/>
              <a:t>Начался около 25 млн. лет назад.</a:t>
            </a:r>
          </a:p>
          <a:p>
            <a:r>
              <a:rPr lang="ru-RU" smtClean="0"/>
              <a:t>Закончился 2млн. лет назад.</a:t>
            </a:r>
          </a:p>
          <a:p>
            <a:r>
              <a:rPr lang="ru-RU" smtClean="0"/>
              <a:t>Млекопитающие осваивают моря и воздух.</a:t>
            </a:r>
          </a:p>
          <a:p>
            <a:r>
              <a:rPr lang="ru-RU" smtClean="0"/>
              <a:t>Фауна становится похожей на современную.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Неогеновый период.</a:t>
            </a:r>
            <a:br>
              <a:rPr lang="ru-RU" dirty="0" smtClean="0"/>
            </a:br>
            <a:r>
              <a:rPr lang="ru-RU" dirty="0" smtClean="0"/>
              <a:t>Животный мир.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14375" y="1857375"/>
            <a:ext cx="7772400" cy="4114800"/>
          </a:xfrm>
        </p:spPr>
        <p:txBody>
          <a:bodyPr/>
          <a:lstStyle/>
          <a:p>
            <a:r>
              <a:rPr lang="ru-RU" sz="2400" smtClean="0">
                <a:solidFill>
                  <a:srgbClr val="000000"/>
                </a:solidFill>
              </a:rPr>
              <a:t>Изменение климатических условий привело к образованию обширных степей, что благоприятствовало развитию копытных. В лесостепных зонах обитали жирафы, вблизи озер и болот-бегемоты, свиньи, тапиры. В густых кустарниковых зарослях жили носороги, муравьеды. Появляются мастодонты, слоны. На деревья живут лемуры, человекообразные обезьяны. Появляются дельфины, моржи, тюлени, также хищные животные: саблезубые тигры, гиены.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Неогеновый период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>
          <a:xfrm>
            <a:off x="857250" y="1500188"/>
            <a:ext cx="3810000" cy="4857750"/>
          </a:xfrm>
        </p:spPr>
        <p:txBody>
          <a:bodyPr/>
          <a:lstStyle/>
          <a:p>
            <a:r>
              <a:rPr lang="ru-RU" u="sng" smtClean="0"/>
              <a:t>Миоцен</a:t>
            </a:r>
            <a:r>
              <a:rPr lang="ru-RU" smtClean="0"/>
              <a:t>- </a:t>
            </a:r>
            <a:r>
              <a:rPr lang="ru-RU" smtClean="0">
                <a:solidFill>
                  <a:srgbClr val="000000"/>
                </a:solidFill>
              </a:rPr>
              <a:t>Эпоха, начавшаяся 23 млн. лет назад и закончившаяся 5,33 млн. лет назад. </a:t>
            </a:r>
            <a:r>
              <a:rPr lang="ru-RU" sz="2400" smtClean="0">
                <a:solidFill>
                  <a:srgbClr val="000000"/>
                </a:solidFill>
              </a:rPr>
              <a:t>Много животных переселилось с материка на материк. В Европу и Азию переселяются лошади.</a:t>
            </a:r>
          </a:p>
        </p:txBody>
      </p:sp>
      <p:pic>
        <p:nvPicPr>
          <p:cNvPr id="7" name="Содержимое 6" descr="Лошадк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2285992"/>
            <a:ext cx="3714776" cy="3929090"/>
          </a:xfrm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theme1.xml><?xml version="1.0" encoding="utf-8"?>
<a:theme xmlns:a="http://schemas.openxmlformats.org/drawingml/2006/main" name="Company Handbook">
  <a:themeElements>
    <a:clrScheme name="Company Handbook 1">
      <a:dk1>
        <a:srgbClr val="00354E"/>
      </a:dk1>
      <a:lt1>
        <a:srgbClr val="EAEAEA"/>
      </a:lt1>
      <a:dk2>
        <a:srgbClr val="006699"/>
      </a:dk2>
      <a:lt2>
        <a:srgbClr val="CCECFF"/>
      </a:lt2>
      <a:accent1>
        <a:srgbClr val="006699"/>
      </a:accent1>
      <a:accent2>
        <a:srgbClr val="6699FF"/>
      </a:accent2>
      <a:accent3>
        <a:srgbClr val="AAB8CA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Company Handbook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pany Handbook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ny Handbook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9933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pany Handbook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any Handbook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Handbook</Template>
  <TotalTime>570</TotalTime>
  <Words>413</Words>
  <Application>Microsoft Office PowerPoint</Application>
  <PresentationFormat>Экран (4:3)</PresentationFormat>
  <Paragraphs>44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Company Handbook</vt:lpstr>
      <vt:lpstr> Кайнозойская эра</vt:lpstr>
      <vt:lpstr>Кайнозойская эра</vt:lpstr>
      <vt:lpstr>Третичный период </vt:lpstr>
      <vt:lpstr>Третичный период</vt:lpstr>
      <vt:lpstr>Третичный период</vt:lpstr>
      <vt:lpstr>Четвертичный период </vt:lpstr>
      <vt:lpstr>Неогеновый период</vt:lpstr>
      <vt:lpstr>Неогеновый период. Животный мир.</vt:lpstr>
      <vt:lpstr>Неогеновый период</vt:lpstr>
      <vt:lpstr>Неогеновый период</vt:lpstr>
      <vt:lpstr>Заключение</vt:lpstr>
    </vt:vector>
  </TitlesOfParts>
  <Company>school52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:  “Развитие жизни в Кайнозойскую эру”</dc:title>
  <dc:creator>comp05</dc:creator>
  <cp:lastModifiedBy>Школа</cp:lastModifiedBy>
  <cp:revision>51</cp:revision>
  <dcterms:created xsi:type="dcterms:W3CDTF">2006-03-07T07:30:20Z</dcterms:created>
  <dcterms:modified xsi:type="dcterms:W3CDTF">2019-12-08T20:58:24Z</dcterms:modified>
</cp:coreProperties>
</file>