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6553200" cy="889248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Мастер-класс по использованию «Школьного конструктора опыта»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284984"/>
            <a:ext cx="6629400" cy="1219201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Фестиваль «генерация»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школа креативного мышления ИКРА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18948"/>
            <a:ext cx="48974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16.10.2019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Делегация от НЧУОШ «ЮНЭК»</a:t>
            </a:r>
          </a:p>
          <a:p>
            <a:pPr algn="ctr"/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Корощупова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О.В.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Бирюкова О.Ф.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636092">
            <a:off x="5430454" y="914766"/>
            <a:ext cx="3708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ВОРКШОП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4719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501008"/>
            <a:ext cx="5184576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Школа креативного мышления</a:t>
            </a:r>
            <a:endParaRPr lang="ru-RU" dirty="0"/>
          </a:p>
        </p:txBody>
      </p:sp>
      <p:pic>
        <p:nvPicPr>
          <p:cNvPr id="4" name="Объект 3" descr="C:\Users\Администратор\Downloads\IMG_20191016_143915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882178"/>
            <a:ext cx="2952328" cy="5355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3419872" y="332656"/>
            <a:ext cx="5544616" cy="2664296"/>
          </a:xfrm>
          <a:prstGeom prst="wedgeEllipseCallout">
            <a:avLst>
              <a:gd name="adj1" fmla="val -52567"/>
              <a:gd name="adj2" fmla="val 596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Здесь Вы можете купить книги и игры, плакаты, методички и другой полезный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мерч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икры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</a:t>
            </a:r>
            <a:r>
              <a:rPr lang="ru-RU" b="1" cap="all" dirty="0" smtClean="0"/>
              <a:t>МЫ </a:t>
            </a:r>
            <a:r>
              <a:rPr lang="ru-RU" b="1" cap="all" dirty="0"/>
              <a:t>ОБУЧАЕМ НЕСТАНДАРТНО РЕШАТЬ ЗАДАЧИ ВО ВСЕХ ПРОФЕССИОНАЛЬНЫХ </a:t>
            </a:r>
            <a:r>
              <a:rPr lang="ru-RU" b="1" cap="all" dirty="0" smtClean="0"/>
              <a:t>СФЕРАХ».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255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501008"/>
            <a:ext cx="5184576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Школа креативного мышления</a:t>
            </a:r>
            <a:endParaRPr lang="ru-RU" dirty="0"/>
          </a:p>
        </p:txBody>
      </p:sp>
      <p:pic>
        <p:nvPicPr>
          <p:cNvPr id="4" name="Объект 3" descr="C:\Users\Администратор\Downloads\IMG_20191016_143915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882178"/>
            <a:ext cx="2952328" cy="5355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3419872" y="332656"/>
            <a:ext cx="5544616" cy="2664296"/>
          </a:xfrm>
          <a:prstGeom prst="wedgeEllipseCallout">
            <a:avLst>
              <a:gd name="adj1" fmla="val -52567"/>
              <a:gd name="adj2" fmla="val 596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Здесь Вы можете купить книги и игры, плакаты, методички и другой полезный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</a:rPr>
              <a:t>мерч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икры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</a:t>
            </a:r>
            <a:r>
              <a:rPr lang="ru-RU" b="1" cap="all" dirty="0" smtClean="0"/>
              <a:t>МЫ </a:t>
            </a:r>
            <a:r>
              <a:rPr lang="ru-RU" b="1" cap="all" dirty="0"/>
              <a:t>ОБУЧАЕМ НЕСТАНДАРТНО РЕШАТЬ ЗАДАЧИ ВО ВСЕХ ПРОФЕССИОНАЛЬНЫХ </a:t>
            </a:r>
            <a:r>
              <a:rPr lang="ru-RU" b="1" cap="all" dirty="0" smtClean="0"/>
              <a:t>СФЕРАХ».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255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60672" cy="103942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https://</a:t>
            </a:r>
            <a:r>
              <a:rPr lang="en-US" b="1" dirty="0" smtClean="0">
                <a:solidFill>
                  <a:srgbClr val="FF0000"/>
                </a:solidFill>
              </a:rPr>
              <a:t>ikraikra.ru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373563"/>
          </a:xfrm>
        </p:spPr>
        <p:txBody>
          <a:bodyPr/>
          <a:lstStyle/>
          <a:p>
            <a:r>
              <a:rPr lang="ru-RU" b="1" cap="all" dirty="0"/>
              <a:t>ИКРА — ШКОЛА КРЕАТИВНОГО МЫШЛЕНИЯ.</a:t>
            </a:r>
          </a:p>
          <a:p>
            <a:r>
              <a:rPr lang="ru-RU" b="1" cap="all" dirty="0" smtClean="0"/>
              <a:t>«МЫ</a:t>
            </a:r>
            <a:r>
              <a:rPr lang="ru-RU" b="1" cap="all" dirty="0"/>
              <a:t> 10 ЛЕТ В КРЕАТИВНОМ КОНСАЛТИНГЕ И </a:t>
            </a:r>
            <a:r>
              <a:rPr lang="ru-RU" b="1" cap="all" dirty="0" smtClean="0"/>
              <a:t>ОБРАЗОВАНИИ».</a:t>
            </a:r>
            <a:endParaRPr lang="ru-RU" b="1" cap="all" dirty="0"/>
          </a:p>
          <a:p>
            <a:endParaRPr lang="ru-RU" dirty="0"/>
          </a:p>
        </p:txBody>
      </p:sp>
      <p:pic>
        <p:nvPicPr>
          <p:cNvPr id="5122" name="Picture 2" descr="C:\Users\Администратор\Downloads\IMG_20191016_1642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2276872"/>
            <a:ext cx="5911270" cy="395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52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60672" cy="1039427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школьный конструктор опыта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ПОМОЖЕТ ПОДГОТОВИТЬ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ВАШ ЛУЧШИЙ УРОК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Что это ? Методический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инструмент для проектирования уроков на основе опыта и развития мягких навыков.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G:\СТЕНДЫ ЗЕЛ ВИЛКА\upload-dc773ba4-bfbc-4f69-b6fb-34b4ec39751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70414" y="2780928"/>
            <a:ext cx="417358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ownloads\IMG_20191016_16094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271470"/>
            <a:ext cx="4644454" cy="2691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52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5081976" cy="10394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ДЛЯ КОГО?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6203032" cy="5145435"/>
          </a:xfrm>
        </p:spPr>
        <p:txBody>
          <a:bodyPr/>
          <a:lstStyle/>
          <a:p>
            <a:r>
              <a:rPr lang="ru-RU" dirty="0" smtClean="0"/>
              <a:t>— </a:t>
            </a:r>
            <a:r>
              <a:rPr lang="ru-RU" dirty="0"/>
              <a:t>школьных учителей,</a:t>
            </a:r>
            <a:br>
              <a:rPr lang="ru-RU" dirty="0"/>
            </a:br>
            <a:r>
              <a:rPr lang="ru-RU" dirty="0"/>
              <a:t>— преподавателей дополнительного</a:t>
            </a:r>
            <a:br>
              <a:rPr lang="ru-RU" dirty="0"/>
            </a:br>
            <a:r>
              <a:rPr lang="ru-RU" dirty="0"/>
              <a:t>образования, </a:t>
            </a:r>
            <a:br>
              <a:rPr lang="ru-RU" dirty="0"/>
            </a:br>
            <a:r>
              <a:rPr lang="ru-RU" dirty="0"/>
              <a:t>— наставников, </a:t>
            </a:r>
            <a:br>
              <a:rPr lang="ru-RU" dirty="0"/>
            </a:br>
            <a:r>
              <a:rPr lang="ru-RU" dirty="0"/>
              <a:t>— вожатых, </a:t>
            </a:r>
            <a:br>
              <a:rPr lang="ru-RU" dirty="0"/>
            </a:br>
            <a:r>
              <a:rPr lang="ru-RU" dirty="0"/>
              <a:t>— воспитателей, </a:t>
            </a:r>
            <a:br>
              <a:rPr lang="ru-RU" dirty="0"/>
            </a:br>
            <a:r>
              <a:rPr lang="ru-RU" dirty="0"/>
              <a:t>— тренеров, </a:t>
            </a:r>
            <a:br>
              <a:rPr lang="ru-RU" dirty="0"/>
            </a:br>
            <a:r>
              <a:rPr lang="ru-RU" dirty="0"/>
              <a:t>— </a:t>
            </a:r>
            <a:r>
              <a:rPr lang="ru-RU" dirty="0" err="1"/>
              <a:t>тьюторов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которые работают</a:t>
            </a:r>
            <a:br>
              <a:rPr lang="ru-RU" dirty="0"/>
            </a:br>
            <a:r>
              <a:rPr lang="ru-RU" dirty="0"/>
              <a:t>с детьми с 1 по 11 класс.</a:t>
            </a:r>
          </a:p>
        </p:txBody>
      </p:sp>
      <p:pic>
        <p:nvPicPr>
          <p:cNvPr id="4" name="Рисунок 3" descr="C:\Users\Администратор\Downloads\IMG_20191016_14435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0358">
            <a:off x="5652120" y="692696"/>
            <a:ext cx="2840990" cy="378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Администратор\Downloads\IMG_20191016_1609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79" y="4365104"/>
            <a:ext cx="151216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105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5194920" cy="568863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dirty="0"/>
              <a:t>Основная часть Конструктора — </a:t>
            </a:r>
            <a:br>
              <a:rPr lang="ru-RU" b="1" dirty="0"/>
            </a:br>
            <a:r>
              <a:rPr lang="ru-RU" b="1" dirty="0"/>
              <a:t>карточки с методиками, соответствующие этапам урока по ФГОС: </a:t>
            </a:r>
            <a:r>
              <a:rPr lang="ru-RU" b="1" dirty="0" err="1"/>
              <a:t>знакомст</a:t>
            </a:r>
            <a:r>
              <a:rPr lang="ru-RU" b="1" dirty="0"/>
              <a:t>-во, деление на команды, домашнее задание</a:t>
            </a:r>
            <a:br>
              <a:rPr lang="ru-RU" b="1" dirty="0"/>
            </a:br>
            <a:r>
              <a:rPr lang="ru-RU" b="1" dirty="0"/>
              <a:t>и “</a:t>
            </a:r>
            <a:r>
              <a:rPr lang="ru-RU" b="1" dirty="0" err="1"/>
              <a:t>бодрилки</a:t>
            </a:r>
            <a:r>
              <a:rPr lang="ru-RU" b="1" dirty="0"/>
              <a:t>”.</a:t>
            </a:r>
          </a:p>
          <a:p>
            <a:pPr fontAlgn="base"/>
            <a:r>
              <a:rPr lang="ru-RU" b="1" dirty="0"/>
              <a:t>С помощью карточек вы можете разнообразить часть урока или спланировать занятие полностью, составляя комбинации из методик. </a:t>
            </a:r>
          </a:p>
          <a:p>
            <a:pPr fontAlgn="base"/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50" name="Picture 2" descr="G:\СТЕНДЫ ЗЕЛ ВИЛКА\upload-bc576926-8413-4061-ab08-e7ec0b83411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04664"/>
            <a:ext cx="3041650" cy="480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430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b="1" cap="all" dirty="0"/>
              <a:t>ЧТО ВХОДИТ</a:t>
            </a:r>
            <a:br>
              <a:rPr lang="ru-RU" b="1" cap="all" dirty="0"/>
            </a:br>
            <a:r>
              <a:rPr lang="ru-RU" b="1" cap="all" dirty="0"/>
              <a:t>В </a:t>
            </a:r>
            <a:r>
              <a:rPr lang="ru-RU" b="1" cap="all" dirty="0" smtClean="0"/>
              <a:t>НАБОР?</a:t>
            </a:r>
            <a:endParaRPr lang="ru-RU" b="1" cap="all" dirty="0"/>
          </a:p>
          <a:p>
            <a:endParaRPr lang="ru-RU" dirty="0"/>
          </a:p>
        </p:txBody>
      </p:sp>
      <p:pic>
        <p:nvPicPr>
          <p:cNvPr id="3074" name="Picture 2" descr="G:\СТЕНДЫ ЗЕЛ ВИЛКА\upload-9893afa2-243b-4885-af23-83ec89abd1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80928"/>
            <a:ext cx="2850802" cy="307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СТЕНДЫ ЗЕЛ ВИЛКА\upload-3747dded-381c-4032-a786-e15ef0ac49f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2656"/>
            <a:ext cx="2592626" cy="360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СТЕНДЫ ЗЕЛ ВИЛКА\upload-a8f0570e-f89d-4294-91c2-189b7397ed5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348" y="548680"/>
            <a:ext cx="3458441" cy="290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СТЕНДЫ ЗЕЛ ВИЛКА\upload-6527b3e6-9b98-442a-a78b-b7973ddab3e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645024"/>
            <a:ext cx="3780998" cy="287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492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 ЧЕМ ПРЕИМУЩЕСТВА?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373563"/>
          </a:xfrm>
        </p:spPr>
        <p:txBody>
          <a:bodyPr/>
          <a:lstStyle/>
          <a:p>
            <a:r>
              <a:rPr lang="ru-RU" dirty="0" smtClean="0"/>
              <a:t>Новые отношения </a:t>
            </a:r>
            <a:r>
              <a:rPr lang="ru-RU" dirty="0"/>
              <a:t>«ученик-учитель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Гибкое проектирование</a:t>
            </a:r>
          </a:p>
          <a:p>
            <a:r>
              <a:rPr lang="ru-RU" dirty="0" smtClean="0"/>
              <a:t>Развитие мягких </a:t>
            </a:r>
            <a:r>
              <a:rPr lang="ru-RU" dirty="0"/>
              <a:t>навыков</a:t>
            </a:r>
          </a:p>
        </p:txBody>
      </p:sp>
      <p:pic>
        <p:nvPicPr>
          <p:cNvPr id="4098" name="Picture 2" descr="G:\СТЕНДЫ ЗЕЛ ВИЛКА\upload-d0ddce7e-21c7-4bc5-a50f-90ddab19bb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3438352" cy="343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Администратор\Downloads\IMG_20191016_1609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360040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Администратор\Downloads\IMG_20191016_1608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908720"/>
            <a:ext cx="1751960" cy="2719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Администратор\Downloads\IMG_20191016_16082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132856"/>
            <a:ext cx="1604020" cy="2090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155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Администратор\Downloads\IMG_20191016_144216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476672"/>
            <a:ext cx="5002604" cy="2337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Администратор\Downloads\IMG_20191016_14405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924944"/>
            <a:ext cx="4364990" cy="327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Администратор\Downloads\IMG_20191016_14403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2664296" cy="3633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9076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76</TotalTime>
  <Words>114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Фестиваль «генерация» школа креативного мышления ИКРА</vt:lpstr>
      <vt:lpstr>Школа креативного мышления</vt:lpstr>
      <vt:lpstr>https://ikraikra.ru</vt:lpstr>
      <vt:lpstr>школьный конструктор опыта ПОМОЖЕТ ПОДГОТОВИТЬ ВАШ ЛУЧШИЙ УРОК </vt:lpstr>
      <vt:lpstr>ДЛЯ КОГО? </vt:lpstr>
      <vt:lpstr>Презентация PowerPoint</vt:lpstr>
      <vt:lpstr>Презентация PowerPoint</vt:lpstr>
      <vt:lpstr>В ЧЕМ ПРЕИМУЩЕСТВА? </vt:lpstr>
      <vt:lpstr>Презентация PowerPoint</vt:lpstr>
      <vt:lpstr>Школа креативного мышления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Фестиваль «генерация» школа креативного мышления ИКРА</dc:title>
  <dc:creator>Администратор</dc:creator>
  <cp:lastModifiedBy>DNA7 X64</cp:lastModifiedBy>
  <cp:revision>9</cp:revision>
  <dcterms:created xsi:type="dcterms:W3CDTF">2019-10-17T15:52:25Z</dcterms:created>
  <dcterms:modified xsi:type="dcterms:W3CDTF">2019-12-09T18:19:04Z</dcterms:modified>
</cp:coreProperties>
</file>