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316" r:id="rId7"/>
    <p:sldId id="319" r:id="rId8"/>
    <p:sldId id="270" r:id="rId9"/>
    <p:sldId id="271" r:id="rId10"/>
    <p:sldId id="272" r:id="rId11"/>
    <p:sldId id="273" r:id="rId12"/>
    <p:sldId id="274" r:id="rId13"/>
    <p:sldId id="275" r:id="rId14"/>
    <p:sldId id="278" r:id="rId15"/>
    <p:sldId id="279" r:id="rId16"/>
    <p:sldId id="280" r:id="rId17"/>
    <p:sldId id="281" r:id="rId18"/>
    <p:sldId id="284" r:id="rId19"/>
    <p:sldId id="285" r:id="rId20"/>
    <p:sldId id="288" r:id="rId21"/>
    <p:sldId id="289" r:id="rId22"/>
    <p:sldId id="292" r:id="rId23"/>
    <p:sldId id="293" r:id="rId24"/>
    <p:sldId id="294" r:id="rId25"/>
    <p:sldId id="295" r:id="rId26"/>
    <p:sldId id="296" r:id="rId27"/>
    <p:sldId id="297" r:id="rId28"/>
    <p:sldId id="300" r:id="rId29"/>
    <p:sldId id="301" r:id="rId30"/>
    <p:sldId id="306" r:id="rId31"/>
    <p:sldId id="307" r:id="rId32"/>
    <p:sldId id="312" r:id="rId33"/>
    <p:sldId id="313" r:id="rId34"/>
    <p:sldId id="314" r:id="rId35"/>
    <p:sldId id="315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8" autoAdjust="0"/>
    <p:restoredTop sz="94647" autoAdjust="0"/>
  </p:normalViewPr>
  <p:slideViewPr>
    <p:cSldViewPr>
      <p:cViewPr varScale="1">
        <p:scale>
          <a:sx n="107" d="100"/>
          <a:sy n="107" d="100"/>
        </p:scale>
        <p:origin x="-30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7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91D2C-44DA-4C19-AA35-B0A0B02DCF0B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F9BF2BF-5FF5-4657-8087-9BC7C3BE8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91D2C-44DA-4C19-AA35-B0A0B02DCF0B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BF2BF-5FF5-4657-8087-9BC7C3BE8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91D2C-44DA-4C19-AA35-B0A0B02DCF0B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BF2BF-5FF5-4657-8087-9BC7C3BE8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91D2C-44DA-4C19-AA35-B0A0B02DCF0B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F9BF2BF-5FF5-4657-8087-9BC7C3BE8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91D2C-44DA-4C19-AA35-B0A0B02DCF0B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BF2BF-5FF5-4657-8087-9BC7C3BE87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91D2C-44DA-4C19-AA35-B0A0B02DCF0B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BF2BF-5FF5-4657-8087-9BC7C3BE8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91D2C-44DA-4C19-AA35-B0A0B02DCF0B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F9BF2BF-5FF5-4657-8087-9BC7C3BE87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91D2C-44DA-4C19-AA35-B0A0B02DCF0B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BF2BF-5FF5-4657-8087-9BC7C3BE8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91D2C-44DA-4C19-AA35-B0A0B02DCF0B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BF2BF-5FF5-4657-8087-9BC7C3BE8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91D2C-44DA-4C19-AA35-B0A0B02DCF0B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BF2BF-5FF5-4657-8087-9BC7C3BE8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91D2C-44DA-4C19-AA35-B0A0B02DCF0B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BF2BF-5FF5-4657-8087-9BC7C3BE87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C091D2C-44DA-4C19-AA35-B0A0B02DCF0B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F9BF2BF-5FF5-4657-8087-9BC7C3BE87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6"/>
            <a:ext cx="7772400" cy="2886095"/>
          </a:xfrm>
        </p:spPr>
        <p:txBody>
          <a:bodyPr/>
          <a:lstStyle/>
          <a:p>
            <a:r>
              <a:rPr lang="ru-RU" b="1" u="sng" dirty="0" smtClean="0"/>
              <a:t>        ЧТО МЫ ЗНАЕМ О МОСКВЕ?</a:t>
            </a:r>
            <a:endParaRPr lang="ru-RU" b="1" u="sng" dirty="0"/>
          </a:p>
        </p:txBody>
      </p:sp>
      <p:pic>
        <p:nvPicPr>
          <p:cNvPr id="25602" name="Picture 2" descr="http://img-fotki.yandex.ru/get/4125/39663434.2f2/0_816cf_ed707f60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000240"/>
            <a:ext cx="7620000" cy="4572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57298"/>
            <a:ext cx="8686800" cy="472282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4100" b="1" i="1" u="sng" dirty="0" smtClean="0"/>
              <a:t>9. Кому установили первый памятник в Москв</a:t>
            </a:r>
            <a:r>
              <a:rPr lang="ru-RU" sz="4100" b="1" dirty="0" smtClean="0"/>
              <a:t>е?</a:t>
            </a:r>
            <a:endParaRPr lang="ru-RU" sz="4100" dirty="0" smtClean="0"/>
          </a:p>
          <a:p>
            <a:pPr>
              <a:buNone/>
            </a:pPr>
            <a:r>
              <a:rPr lang="ru-RU" sz="4100" dirty="0" smtClean="0"/>
              <a:t> </a:t>
            </a:r>
          </a:p>
          <a:p>
            <a:pPr>
              <a:buNone/>
            </a:pPr>
            <a:r>
              <a:rPr lang="ru-RU" sz="3600" b="1" dirty="0" smtClean="0"/>
              <a:t>Выберите правильный ответ:</a:t>
            </a:r>
            <a:endParaRPr lang="ru-RU" sz="36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 1. Петру I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 </a:t>
            </a:r>
            <a:r>
              <a:rPr lang="ru-RU" b="1" dirty="0" smtClean="0"/>
              <a:t>Императору Александру I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3. </a:t>
            </a:r>
            <a:r>
              <a:rPr lang="ru-RU" b="1" dirty="0" smtClean="0"/>
              <a:t>Минину и Пожарскому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4. </a:t>
            </a:r>
            <a:r>
              <a:rPr lang="ru-RU" b="1" dirty="0" smtClean="0"/>
              <a:t>Кириллу и </a:t>
            </a:r>
            <a:r>
              <a:rPr lang="ru-RU" b="1" dirty="0" err="1" smtClean="0"/>
              <a:t>Мефодию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muzei-mira.com/uploads/posts/2014-07/1404292443_pamyatnik-grazhdaninu-mininu-i-knyazyu-pozharskom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14422"/>
            <a:ext cx="7786742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28596" y="428604"/>
            <a:ext cx="80010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</a:t>
            </a:r>
            <a:r>
              <a:rPr lang="ru-RU" sz="2400" b="1" dirty="0" smtClean="0"/>
              <a:t>Памятник Гражданину Минину и князю Пожарскому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4600" b="1" dirty="0" smtClean="0"/>
              <a:t>10. </a:t>
            </a:r>
            <a:r>
              <a:rPr lang="ru-RU" sz="4600" b="1" i="1" u="sng" dirty="0" smtClean="0"/>
              <a:t>Какой монастырь из сохранившихся в Москве самый древний?</a:t>
            </a:r>
            <a:endParaRPr lang="ru-RU" sz="4600" i="1" u="sng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b="1" dirty="0" smtClean="0"/>
              <a:t>    </a:t>
            </a:r>
            <a:r>
              <a:rPr lang="ru-RU" sz="3800" b="1" dirty="0" smtClean="0"/>
              <a:t>Выберите правильный ответ:</a:t>
            </a:r>
            <a:endParaRPr lang="ru-RU" sz="38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  1. Данилов монастырь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2. Донской монастырь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3. Знаменский монастырь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4.</a:t>
            </a:r>
            <a:r>
              <a:rPr lang="ru-RU" dirty="0" smtClean="0"/>
              <a:t> </a:t>
            </a:r>
            <a:r>
              <a:rPr lang="ru-RU" b="1" dirty="0" smtClean="0"/>
              <a:t>Страстной монастырь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                        ДАНИЛОВ МОНАСТЫРЬ</a:t>
            </a:r>
            <a:endParaRPr lang="ru-RU" sz="2800" dirty="0"/>
          </a:p>
        </p:txBody>
      </p:sp>
      <p:pic>
        <p:nvPicPr>
          <p:cNvPr id="46082" name="Picture 2" descr="http://suzhdeno.ru/uploads/images/00/00/01/2010/11/28/3b8125909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7929618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12</a:t>
            </a:r>
            <a:r>
              <a:rPr lang="ru-RU" sz="3800" b="1" i="1" u="sng" dirty="0" smtClean="0"/>
              <a:t>. Для чего предназначалось Лобное место в Москве?</a:t>
            </a:r>
            <a:r>
              <a:rPr lang="ru-RU" b="1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sz="3100" b="1" dirty="0" smtClean="0"/>
              <a:t>Выберите правильный ответ:</a:t>
            </a:r>
            <a:endParaRPr lang="ru-RU" sz="31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 </a:t>
            </a:r>
            <a:r>
              <a:rPr lang="ru-RU" dirty="0" smtClean="0"/>
              <a:t>1</a:t>
            </a:r>
            <a:r>
              <a:rPr lang="ru-RU" b="1" dirty="0" smtClean="0"/>
              <a:t>. Для казней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2. Для оглашения царских указов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3. Для подачи челобитных царю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4. Для народных гуляний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         Лобное место на Красной площади, 1909г.</a:t>
            </a:r>
            <a:endParaRPr lang="ru-RU" sz="2400" dirty="0"/>
          </a:p>
        </p:txBody>
      </p:sp>
      <p:pic>
        <p:nvPicPr>
          <p:cNvPr id="50178" name="Picture 2" descr="http://s010.radikal.ru/i313/1105/33/2d7371b010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00174"/>
            <a:ext cx="7643866" cy="4714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000232" y="1357298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Для оглашения царских указов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457200"/>
            <a:ext cx="6286544" cy="685784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самое – </a:t>
            </a:r>
            <a:r>
              <a:rPr lang="ru-RU" b="1" dirty="0" err="1" smtClean="0"/>
              <a:t>самое</a:t>
            </a:r>
            <a:r>
              <a:rPr lang="ru-RU" b="1" dirty="0" smtClean="0"/>
              <a:t>   о  </a:t>
            </a:r>
            <a:r>
              <a:rPr lang="ru-RU" b="1" dirty="0" err="1" smtClean="0"/>
              <a:t>МОскве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7523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500" b="1" i="1" u="sng" dirty="0" smtClean="0"/>
              <a:t>1.Кому в Москве установлен самый большой памятник?</a:t>
            </a:r>
            <a:endParaRPr lang="ru-RU" sz="3500" i="1" u="sng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Выберите правильный ответ: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</a:t>
            </a:r>
            <a:r>
              <a:rPr lang="ru-RU" sz="2600" b="1" dirty="0" smtClean="0"/>
              <a:t>1. Юрию Гагарину</a:t>
            </a:r>
          </a:p>
          <a:p>
            <a:pPr>
              <a:buNone/>
            </a:pPr>
            <a:endParaRPr lang="ru-RU" sz="2600" b="1" dirty="0" smtClean="0"/>
          </a:p>
          <a:p>
            <a:pPr>
              <a:buNone/>
            </a:pPr>
            <a:r>
              <a:rPr lang="ru-RU" sz="2600" b="1" dirty="0" smtClean="0"/>
              <a:t>   2.Александру Сергеевичу </a:t>
            </a:r>
            <a:r>
              <a:rPr lang="ru-RU" sz="2600" b="1" dirty="0" err="1" smtClean="0"/>
              <a:t>Грибоедову</a:t>
            </a:r>
            <a:endParaRPr lang="ru-RU" sz="2600" b="1" dirty="0" smtClean="0"/>
          </a:p>
          <a:p>
            <a:pPr>
              <a:buNone/>
            </a:pPr>
            <a:endParaRPr lang="ru-RU" sz="2600" b="1" dirty="0" smtClean="0"/>
          </a:p>
          <a:p>
            <a:pPr>
              <a:buNone/>
            </a:pPr>
            <a:r>
              <a:rPr lang="ru-RU" sz="2600" b="1" dirty="0" smtClean="0"/>
              <a:t>   3.Петру I</a:t>
            </a:r>
          </a:p>
          <a:p>
            <a:pPr>
              <a:buNone/>
            </a:pPr>
            <a:endParaRPr lang="ru-RU" sz="2600" b="1" dirty="0" smtClean="0"/>
          </a:p>
          <a:p>
            <a:pPr>
              <a:buNone/>
            </a:pPr>
            <a:r>
              <a:rPr lang="ru-RU" sz="2600" b="1" dirty="0" smtClean="0"/>
              <a:t>   4.Александру Васильевичу Суворову</a:t>
            </a:r>
          </a:p>
          <a:p>
            <a:endParaRPr lang="ru-RU" sz="26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57166"/>
            <a:ext cx="868680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br>
              <a:rPr lang="ru-RU" dirty="0" smtClean="0"/>
            </a:br>
            <a:r>
              <a:rPr lang="ru-RU" dirty="0" smtClean="0"/>
              <a:t>                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</a:t>
            </a:r>
            <a:r>
              <a:rPr lang="ru-RU" sz="2000" dirty="0" smtClean="0"/>
              <a:t>Один из самых высоких в России памятников. Общая высота       	памятника 98 метров, высота фигуры Петра 18 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</a:t>
            </a:r>
            <a:br>
              <a:rPr lang="en-US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1028" name="Picture 4" descr="http://kulturologia.ru/files/u8921/ceritelli-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736"/>
            <a:ext cx="8215370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57298"/>
            <a:ext cx="8686800" cy="472282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 </a:t>
            </a:r>
            <a:r>
              <a:rPr lang="ru-RU" sz="4100" b="1" i="1" u="sng" dirty="0" smtClean="0"/>
              <a:t>3.До </a:t>
            </a:r>
            <a:r>
              <a:rPr lang="en-US" sz="4100" b="1" i="1" u="sng" dirty="0" smtClean="0"/>
              <a:t>XVIII</a:t>
            </a:r>
            <a:r>
              <a:rPr lang="ru-RU" sz="4100" b="1" i="1" u="sng" dirty="0" smtClean="0"/>
              <a:t> века самым высоким зданием Москвы было…</a:t>
            </a:r>
            <a:endParaRPr lang="ru-RU" sz="4100" i="1" u="sng" dirty="0" smtClean="0"/>
          </a:p>
          <a:p>
            <a:pPr>
              <a:buNone/>
            </a:pPr>
            <a:endParaRPr lang="ru-RU" sz="4100" i="1" u="sng" dirty="0" smtClean="0"/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sz="3600" b="1" dirty="0" smtClean="0"/>
              <a:t>Выберите правильный ответ:</a:t>
            </a:r>
            <a:endParaRPr lang="ru-RU" sz="3600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b="1" dirty="0" smtClean="0"/>
              <a:t>    1.Сухарева башня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</a:t>
            </a:r>
            <a:r>
              <a:rPr lang="ru-RU" b="1" dirty="0" smtClean="0"/>
              <a:t>Колокольня Новодевичьего монастыря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3.</a:t>
            </a:r>
            <a:r>
              <a:rPr lang="ru-RU" b="1" dirty="0" smtClean="0"/>
              <a:t>Колокольня Ивана Великого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4.</a:t>
            </a:r>
            <a:r>
              <a:rPr lang="ru-RU" b="1" dirty="0" smtClean="0"/>
              <a:t>Троицкая башня Кремля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      Колокольня Ивана великого, высота 81 метр</a:t>
            </a:r>
            <a:endParaRPr lang="ru-RU" sz="2400" dirty="0"/>
          </a:p>
        </p:txBody>
      </p:sp>
      <p:sp>
        <p:nvSpPr>
          <p:cNvPr id="40962" name="AutoShape 2" descr="https://upload.wikimedia.org/wikipedia/commons/a/af/Ivan_the_Great_Bell_Tow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64" name="AutoShape 4" descr="https://upload.wikimedia.org/wikipedia/commons/a/af/Ivan_the_Great_Bell_Tow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66" name="Picture 6" descr="http://www.allo495.ru/uploads/files/middle/middle_23087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85860"/>
            <a:ext cx="7358114" cy="5176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68680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i="1" u="sng" dirty="0" smtClean="0"/>
              <a:t>1. Где в Москве находится знак нулевого километра?</a:t>
            </a:r>
            <a:r>
              <a:rPr lang="ru-RU" b="1" i="1" u="sng" dirty="0"/>
              <a:t> </a:t>
            </a:r>
          </a:p>
          <a:p>
            <a:pPr>
              <a:buNone/>
            </a:pPr>
            <a:endParaRPr lang="ru-RU" sz="3000" b="1" dirty="0" smtClean="0"/>
          </a:p>
          <a:p>
            <a:pPr>
              <a:buNone/>
            </a:pPr>
            <a:r>
              <a:rPr lang="ru-RU" sz="3000" b="1" dirty="0" smtClean="0"/>
              <a:t>Выберите </a:t>
            </a:r>
            <a:r>
              <a:rPr lang="ru-RU" sz="3000" b="1" dirty="0"/>
              <a:t>правильный ответ:</a:t>
            </a:r>
            <a:endParaRPr lang="ru-RU" sz="3000" dirty="0"/>
          </a:p>
          <a:p>
            <a:pPr>
              <a:buNone/>
            </a:pPr>
            <a:r>
              <a:rPr lang="ru-RU" b="1" dirty="0"/>
              <a:t/>
            </a:r>
            <a:br>
              <a:rPr lang="ru-RU" b="1" dirty="0"/>
            </a:br>
            <a:r>
              <a:rPr lang="ru-RU" dirty="0" smtClean="0"/>
              <a:t>1.</a:t>
            </a:r>
            <a:r>
              <a:rPr lang="ru-RU" b="1" dirty="0" smtClean="0"/>
              <a:t> На </a:t>
            </a:r>
            <a:r>
              <a:rPr lang="ru-RU" b="1" dirty="0"/>
              <a:t>Красной площади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2. </a:t>
            </a:r>
            <a:r>
              <a:rPr lang="ru-RU" b="1" dirty="0" smtClean="0"/>
              <a:t>На </a:t>
            </a:r>
            <a:r>
              <a:rPr lang="ru-RU" b="1" dirty="0"/>
              <a:t>Пушкинской площади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3.</a:t>
            </a:r>
            <a:r>
              <a:rPr lang="ru-RU" b="1" dirty="0" smtClean="0"/>
              <a:t>На </a:t>
            </a:r>
            <a:r>
              <a:rPr lang="ru-RU" b="1" dirty="0"/>
              <a:t>Болотной площади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4. </a:t>
            </a:r>
            <a:r>
              <a:rPr lang="ru-RU" b="1" dirty="0" smtClean="0"/>
              <a:t>На </a:t>
            </a:r>
            <a:r>
              <a:rPr lang="ru-RU" b="1" dirty="0" err="1"/>
              <a:t>Лубянской</a:t>
            </a:r>
            <a:r>
              <a:rPr lang="ru-RU" b="1" dirty="0"/>
              <a:t> площади</a:t>
            </a:r>
            <a:endParaRPr lang="ru-RU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42976" y="357166"/>
            <a:ext cx="6572296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      </a:t>
            </a:r>
            <a:r>
              <a:rPr lang="en-US" sz="2400" b="1" dirty="0" smtClean="0"/>
              <a:t>I</a:t>
            </a:r>
            <a:r>
              <a:rPr lang="ru-RU" sz="2400" b="1" dirty="0" smtClean="0"/>
              <a:t>. ДОСТОПРИМЕЧАТЕЛЬНОСТИ  МОСКВЫ</a:t>
            </a:r>
            <a:endParaRPr lang="ru-RU" sz="24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sz="4100" b="1" i="1" u="sng" dirty="0" smtClean="0"/>
              <a:t>5.Где располагаются самые большие часы в России?</a:t>
            </a:r>
            <a:endParaRPr lang="ru-RU" sz="4100" i="1" u="sng" dirty="0" smtClean="0"/>
          </a:p>
          <a:p>
            <a:pPr>
              <a:buNone/>
            </a:pPr>
            <a:endParaRPr lang="ru-RU" sz="4100" i="1" u="sng" dirty="0" smtClean="0"/>
          </a:p>
          <a:p>
            <a:pPr>
              <a:buNone/>
            </a:pPr>
            <a:r>
              <a:rPr lang="ru-RU" b="1" dirty="0" smtClean="0"/>
              <a:t>    </a:t>
            </a:r>
            <a:r>
              <a:rPr lang="ru-RU" sz="4000" b="1" dirty="0" smtClean="0"/>
              <a:t>Выберите правильный ответ:</a:t>
            </a:r>
            <a:endParaRPr lang="ru-RU" sz="40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  1. На здании МГУ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2. На Спасской башне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3. В театре кукол им. Образцова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4</a:t>
            </a:r>
            <a:r>
              <a:rPr lang="ru-RU" dirty="0" smtClean="0"/>
              <a:t>. </a:t>
            </a:r>
            <a:r>
              <a:rPr lang="ru-RU" b="1" dirty="0" smtClean="0"/>
              <a:t>На здании Казанского вокзала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Самые большие часы в России установлены на здании МГУ в 1953 году</a:t>
            </a:r>
            <a:endParaRPr lang="ru-RU" sz="2000" dirty="0"/>
          </a:p>
        </p:txBody>
      </p:sp>
      <p:pic>
        <p:nvPicPr>
          <p:cNvPr id="45060" name="Picture 4" descr="http://mirmgu.ru/images/info/smotrovaya-ploschadka-mgu/mgu-bashnya-s-chasam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85860"/>
            <a:ext cx="7620000" cy="55721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		О  </a:t>
            </a:r>
            <a:r>
              <a:rPr lang="ru-RU" sz="2800" dirty="0" err="1" smtClean="0"/>
              <a:t>москве</a:t>
            </a:r>
            <a:r>
              <a:rPr lang="ru-RU" sz="2800" dirty="0" smtClean="0"/>
              <a:t>   впервые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     </a:t>
            </a:r>
            <a:r>
              <a:rPr lang="ru-RU" sz="4100" b="1" i="1" u="sng" dirty="0" smtClean="0"/>
              <a:t>1. В каком году впервые встречается упоминание о Москве в летописях?</a:t>
            </a:r>
            <a:endParaRPr lang="ru-RU" sz="4100" i="1" u="sng" dirty="0" smtClean="0"/>
          </a:p>
          <a:p>
            <a:pPr>
              <a:buNone/>
            </a:pPr>
            <a:endParaRPr lang="ru-RU" i="1" u="sng" dirty="0" smtClean="0"/>
          </a:p>
          <a:p>
            <a:pPr>
              <a:buNone/>
            </a:pPr>
            <a:r>
              <a:rPr lang="ru-RU" sz="4000" b="1" dirty="0" smtClean="0"/>
              <a:t>Выберите правильный ответ: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 1. В 988 году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 </a:t>
            </a:r>
            <a:r>
              <a:rPr lang="ru-RU" b="1" dirty="0" smtClean="0"/>
              <a:t>В 1147 году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3. </a:t>
            </a:r>
            <a:r>
              <a:rPr lang="ru-RU" b="1" dirty="0" smtClean="0"/>
              <a:t>В 1156 году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4. </a:t>
            </a:r>
            <a:r>
              <a:rPr lang="ru-RU" b="1" dirty="0" smtClean="0"/>
              <a:t>В 1234 году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AutoShape 2" descr="http://um.mos.ru/upload/resize_cache/iblock/15e/620_380_0/Screenshot_2016-01-19-04-56-19-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9156" name="AutoShape 4" descr="http://um.mos.ru/upload/resize_cache/iblock/15e/620_380_0/Screenshot_2016-01-19-04-56-19-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9158" name="AutoShape 6" descr="http://um.mos.ru/upload/resize_cache/iblock/15e/620_380_0/Screenshot_2016-01-19-04-56-19-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9162" name="Picture 10" descr="http://inyourcity.ru/uploads/posts/2016-04/thumbs/1459753591_569bfdf19a4a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2"/>
            <a:ext cx="8501122" cy="5643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5100" b="1" i="1" u="sng" dirty="0" smtClean="0"/>
              <a:t>2. Где располагались самые древние поселения на территории Москвы?</a:t>
            </a:r>
            <a:endParaRPr lang="ru-RU" sz="5100" i="1" u="sng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sz="5100" b="1" dirty="0" smtClean="0"/>
              <a:t>Выберите правильный ответ:</a:t>
            </a:r>
            <a:endParaRPr lang="ru-RU" sz="51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   1. На </a:t>
            </a:r>
            <a:r>
              <a:rPr lang="ru-RU" b="1" dirty="0" err="1" smtClean="0"/>
              <a:t>Боровицком</a:t>
            </a:r>
            <a:r>
              <a:rPr lang="ru-RU" b="1" dirty="0" smtClean="0"/>
              <a:t> холме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 </a:t>
            </a:r>
            <a:r>
              <a:rPr lang="ru-RU" b="1" dirty="0" smtClean="0"/>
              <a:t>В Коломенском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3. </a:t>
            </a:r>
            <a:r>
              <a:rPr lang="ru-RU" b="1" dirty="0" smtClean="0"/>
              <a:t>В Останкино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4. </a:t>
            </a:r>
            <a:r>
              <a:rPr lang="ru-RU" b="1" dirty="0" smtClean="0"/>
              <a:t>На Воробьевых горах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                                </a:t>
            </a:r>
            <a:r>
              <a:rPr lang="ru-RU" sz="2000" dirty="0" err="1" smtClean="0"/>
              <a:t>сЕло</a:t>
            </a:r>
            <a:r>
              <a:rPr lang="ru-RU" sz="2000" dirty="0" smtClean="0"/>
              <a:t> Дьяково в коломенском</a:t>
            </a:r>
            <a:endParaRPr lang="ru-RU" sz="2000" dirty="0"/>
          </a:p>
        </p:txBody>
      </p:sp>
      <p:pic>
        <p:nvPicPr>
          <p:cNvPr id="51202" name="Picture 2" descr="http://ic.pics.livejournal.com/lj_magazine/70300696/6691868/6691868_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643050"/>
            <a:ext cx="7620000" cy="4438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4600" b="1" i="1" u="sng" dirty="0" smtClean="0"/>
              <a:t> </a:t>
            </a:r>
            <a:r>
              <a:rPr lang="ru-RU" sz="3600" b="1" i="1" u="sng" dirty="0" smtClean="0"/>
              <a:t>3</a:t>
            </a:r>
            <a:r>
              <a:rPr lang="ru-RU" sz="4600" i="1" u="sng" dirty="0" smtClean="0"/>
              <a:t>. Как называлась первая книга, напечатанная в Москве?</a:t>
            </a:r>
          </a:p>
          <a:p>
            <a:pPr>
              <a:buNone/>
            </a:pPr>
            <a:r>
              <a:rPr lang="ru-RU" sz="4100" dirty="0" smtClean="0"/>
              <a:t> </a:t>
            </a:r>
          </a:p>
          <a:p>
            <a:pPr>
              <a:buNone/>
            </a:pPr>
            <a:r>
              <a:rPr lang="ru-RU" sz="4000" b="1" dirty="0" smtClean="0"/>
              <a:t>Выберите правильный ответ:</a:t>
            </a:r>
            <a:endParaRPr lang="ru-RU" sz="40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1. Часослов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 2.Часовник</a:t>
            </a:r>
            <a:br>
              <a:rPr lang="ru-RU" b="1" dirty="0" smtClean="0"/>
            </a:br>
            <a:endParaRPr lang="ru-RU" b="1" dirty="0" smtClean="0"/>
          </a:p>
          <a:p>
            <a:pPr>
              <a:buNone/>
            </a:pPr>
            <a:r>
              <a:rPr lang="ru-RU" b="1" dirty="0" smtClean="0"/>
              <a:t>   3. Апостол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 4.Слово о полку Игореве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AutoShape 2" descr="http://cultcalend.ru/upload/images/246/apos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3252" name="Picture 4" descr="http://900igr.net/datas/literatura/Biblioteka-knig/0019-019-Pervaja-pechatnaja-kniga-Apost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8604"/>
            <a:ext cx="7786742" cy="6143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800" b="1" i="1" u="sng" dirty="0" smtClean="0"/>
              <a:t>5.  Какой вид транспорта был первым в Москве?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b="1" dirty="0" smtClean="0"/>
              <a:t>Выберите правильный ответ: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 1. Троллейбус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 </a:t>
            </a:r>
            <a:r>
              <a:rPr lang="ru-RU" b="1" dirty="0" smtClean="0"/>
              <a:t>Трамвай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3. </a:t>
            </a:r>
            <a:r>
              <a:rPr lang="ru-RU" b="1" dirty="0" smtClean="0"/>
              <a:t>Автобус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4. </a:t>
            </a:r>
            <a:r>
              <a:rPr lang="ru-RU" b="1" dirty="0" smtClean="0"/>
              <a:t>Метро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                   Первый трамвай в </a:t>
            </a:r>
            <a:r>
              <a:rPr lang="ru-RU" sz="2400" dirty="0" err="1" smtClean="0"/>
              <a:t>москве</a:t>
            </a:r>
            <a:endParaRPr lang="ru-RU" sz="2400" dirty="0"/>
          </a:p>
        </p:txBody>
      </p:sp>
      <p:pic>
        <p:nvPicPr>
          <p:cNvPr id="57346" name="Picture 2" descr="http://exellence.ucoz.ru/images4/tramvai_moskv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00174"/>
            <a:ext cx="7786742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riavesti.com/wp-content/uploads/2015/07/map9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191504" cy="6353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  </a:t>
            </a:r>
            <a:r>
              <a:rPr lang="ru-RU" sz="3800" b="1" i="1" u="sng" dirty="0" smtClean="0"/>
              <a:t>8.Какой из музеев появился в Москве раньше всего?</a:t>
            </a:r>
            <a:endParaRPr lang="ru-RU" sz="3800" i="1" u="sng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b="1" dirty="0" smtClean="0"/>
              <a:t>Выберите правильный ответ: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b="1" dirty="0" smtClean="0"/>
              <a:t>    1. Исторический музей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 </a:t>
            </a:r>
            <a:r>
              <a:rPr lang="ru-RU" b="1" dirty="0" smtClean="0"/>
              <a:t>Третьяковская галерея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3. </a:t>
            </a:r>
            <a:r>
              <a:rPr lang="ru-RU" b="1" dirty="0" smtClean="0"/>
              <a:t>Оружейная палата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4. </a:t>
            </a:r>
            <a:r>
              <a:rPr lang="ru-RU" b="1" dirty="0" smtClean="0"/>
              <a:t>Политехнический музей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AutoShape 2" descr="https://upload.wikimedia.org/wikipedia/commons/f/fb/%D0%92%D0%B8%D0%B4_%D1%81%D1%82%D0%B0%D1%80%D0%BE%D0%B9_%D0%BE%D1%80%D1%83%D0%B6%D0%B5%D0%B9%D0%BD%D0%BE%D0%B9_%D0%BF%D0%B0%D0%BB%D0%B0%D1%82%D1%8B_1809-195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3492" name="AutoShape 4" descr="https://upload.wikimedia.org/wikipedia/commons/f/fb/%D0%92%D0%B8%D0%B4_%D1%81%D1%82%D0%B0%D1%80%D0%BE%D0%B9_%D0%BE%D1%80%D1%83%D0%B6%D0%B5%D0%B9%D0%BD%D0%BE%D0%B9_%D0%BF%D0%B0%D0%BB%D0%B0%D1%82%D1%8B_1809-195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3494" name="Picture 6" descr="http://belcanto.ru/media/images/publication/141021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14422"/>
            <a:ext cx="8143932" cy="542928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71604" y="642918"/>
            <a:ext cx="47514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        Оружейная  палата  в Кремле</a:t>
            </a:r>
            <a:endParaRPr lang="ru-RU" sz="2400" b="1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sz="4600" b="1" i="1" u="sng" dirty="0" smtClean="0"/>
              <a:t>11. Когда был открыт первый зоопарк в Москве?</a:t>
            </a:r>
            <a:endParaRPr lang="ru-RU" sz="4600" i="1" u="sng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b="1" dirty="0" smtClean="0"/>
              <a:t>   Выберите правильный ответ: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b="1" dirty="0" smtClean="0"/>
              <a:t>     1.  11 марта1859 года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  </a:t>
            </a:r>
            <a:r>
              <a:rPr lang="ru-RU" b="1" dirty="0" smtClean="0"/>
              <a:t>12 февраля 1864 года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3.  </a:t>
            </a:r>
            <a:r>
              <a:rPr lang="ru-RU" b="1" dirty="0" smtClean="0"/>
              <a:t>22 мая 1868 года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4.  </a:t>
            </a:r>
            <a:r>
              <a:rPr lang="ru-RU" b="1" dirty="0" smtClean="0"/>
              <a:t>29 сентября 1870 года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Московский  зоопарк  открыт 12 февраля 1864 года</a:t>
            </a:r>
            <a:endParaRPr lang="ru-RU" sz="2400" dirty="0"/>
          </a:p>
        </p:txBody>
      </p:sp>
      <p:pic>
        <p:nvPicPr>
          <p:cNvPr id="67586" name="Picture 2" descr="http://osd.ru/photos/obj/022_obj_0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3500438"/>
            <a:ext cx="4524380" cy="3176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715008" y="3786190"/>
            <a:ext cx="2020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Современный вид</a:t>
            </a:r>
            <a:endParaRPr lang="ru-RU" dirty="0"/>
          </a:p>
        </p:txBody>
      </p:sp>
      <p:pic>
        <p:nvPicPr>
          <p:cNvPr id="4" name="Рисунок 3" descr="http://moscow.org/fotobank/middle/20131217172358486_m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736"/>
            <a:ext cx="5000660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46672"/>
          </a:xfrm>
        </p:spPr>
        <p:txBody>
          <a:bodyPr/>
          <a:lstStyle/>
          <a:p>
            <a:pPr>
              <a:buNone/>
            </a:pPr>
            <a:r>
              <a:rPr lang="ru-RU" sz="2800" b="1" i="1" u="sng" dirty="0" smtClean="0"/>
              <a:t>12</a:t>
            </a:r>
            <a:r>
              <a:rPr lang="ru-RU" b="1" i="1" u="sng" dirty="0" smtClean="0"/>
              <a:t>.Когда открылась первая линия метро в Москве? </a:t>
            </a:r>
          </a:p>
          <a:p>
            <a:pPr>
              <a:buNone/>
            </a:pPr>
            <a:r>
              <a:rPr lang="ru-RU" sz="2800" b="1" dirty="0" smtClean="0"/>
              <a:t> Выберите правильный ответ</a:t>
            </a:r>
          </a:p>
          <a:p>
            <a:pPr>
              <a:buNone/>
            </a:pPr>
            <a:endParaRPr lang="ru-RU" sz="2800" b="1" dirty="0" smtClean="0"/>
          </a:p>
          <a:p>
            <a:pPr marL="514350" indent="-514350">
              <a:buNone/>
            </a:pPr>
            <a:r>
              <a:rPr lang="ru-RU" sz="2800" b="1" dirty="0" smtClean="0"/>
              <a:t>1. 15 мая 1935г.</a:t>
            </a:r>
          </a:p>
          <a:p>
            <a:pPr marL="514350" indent="-514350">
              <a:buNone/>
            </a:pPr>
            <a:r>
              <a:rPr lang="ru-RU" sz="2800" b="1" dirty="0" smtClean="0"/>
              <a:t>2.  15 мая 1932г.</a:t>
            </a:r>
          </a:p>
          <a:p>
            <a:pPr marL="514350" indent="-514350">
              <a:buNone/>
            </a:pPr>
            <a:r>
              <a:rPr lang="ru-RU" dirty="0" smtClean="0"/>
              <a:t> 3. 15 мая 1936г.</a:t>
            </a:r>
            <a:r>
              <a:rPr lang="ru-RU" i="1" u="sng" dirty="0" smtClean="0"/>
              <a:t>  </a:t>
            </a:r>
          </a:p>
          <a:p>
            <a:pPr marL="514350" indent="-514350">
              <a:buNone/>
            </a:pPr>
            <a:r>
              <a:rPr lang="ru-RU" dirty="0" smtClean="0"/>
              <a:t>4.  15 мая  1937г.</a:t>
            </a: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                              </a:t>
            </a:r>
            <a:r>
              <a:rPr lang="ru-RU" sz="2000" b="1" dirty="0" smtClean="0"/>
              <a:t>схема московского метрополитена, май 1935г.</a:t>
            </a:r>
            <a:endParaRPr lang="ru-RU" sz="2000" b="1" dirty="0"/>
          </a:p>
        </p:txBody>
      </p:sp>
      <p:pic>
        <p:nvPicPr>
          <p:cNvPr id="71686" name="Picture 6" descr="http://russos.ru/img/metro/75let/_mg_20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142984"/>
            <a:ext cx="8286748" cy="5524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684" name="Picture 4" descr="http://russos.ru/img/metro/75let/ma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4201691"/>
            <a:ext cx="6929454" cy="26563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00174"/>
            <a:ext cx="86868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100" b="1" i="1" u="sng" dirty="0" smtClean="0"/>
              <a:t>2. Какова общая протяженность стен Кремля?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sz="3600" b="1" dirty="0" smtClean="0"/>
              <a:t>Выберите правильный ответ:</a:t>
            </a:r>
            <a:endParaRPr lang="ru-RU" sz="3600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4100" dirty="0" smtClean="0"/>
              <a:t>1.  </a:t>
            </a:r>
            <a:r>
              <a:rPr lang="ru-RU" sz="4100" b="1" dirty="0" smtClean="0"/>
              <a:t>2 235 метров</a:t>
            </a:r>
            <a:r>
              <a:rPr lang="ru-RU" sz="4100" dirty="0" smtClean="0"/>
              <a:t/>
            </a:r>
            <a:br>
              <a:rPr lang="ru-RU" sz="4100" dirty="0" smtClean="0"/>
            </a:br>
            <a:r>
              <a:rPr lang="ru-RU" sz="4100" dirty="0" smtClean="0"/>
              <a:t/>
            </a:r>
            <a:br>
              <a:rPr lang="ru-RU" sz="4100" dirty="0" smtClean="0"/>
            </a:br>
            <a:r>
              <a:rPr lang="ru-RU" sz="4100" dirty="0" smtClean="0"/>
              <a:t>2.  </a:t>
            </a:r>
            <a:r>
              <a:rPr lang="ru-RU" sz="4100" b="1" dirty="0" smtClean="0"/>
              <a:t>1 984 метра</a:t>
            </a:r>
            <a:r>
              <a:rPr lang="ru-RU" sz="4100" dirty="0" smtClean="0"/>
              <a:t/>
            </a:r>
            <a:br>
              <a:rPr lang="ru-RU" sz="4100" dirty="0" smtClean="0"/>
            </a:br>
            <a:r>
              <a:rPr lang="ru-RU" sz="4100" dirty="0" smtClean="0"/>
              <a:t/>
            </a:r>
            <a:br>
              <a:rPr lang="ru-RU" sz="4100" dirty="0" smtClean="0"/>
            </a:br>
            <a:r>
              <a:rPr lang="ru-RU" sz="4100" dirty="0" smtClean="0"/>
              <a:t> 3.  </a:t>
            </a:r>
            <a:r>
              <a:rPr lang="ru-RU" sz="4100" b="1" dirty="0" smtClean="0"/>
              <a:t>3 065 метров</a:t>
            </a:r>
            <a:r>
              <a:rPr lang="ru-RU" sz="4100" dirty="0" smtClean="0"/>
              <a:t/>
            </a:r>
            <a:br>
              <a:rPr lang="ru-RU" sz="4100" dirty="0" smtClean="0"/>
            </a:br>
            <a:r>
              <a:rPr lang="ru-RU" sz="4100" dirty="0" smtClean="0"/>
              <a:t/>
            </a:r>
            <a:br>
              <a:rPr lang="ru-RU" sz="4100" dirty="0" smtClean="0"/>
            </a:br>
            <a:r>
              <a:rPr lang="ru-RU" sz="4100" dirty="0" smtClean="0"/>
              <a:t>4.  </a:t>
            </a:r>
            <a:r>
              <a:rPr lang="ru-RU" sz="4100" b="1" dirty="0" smtClean="0"/>
              <a:t>2 450 метров</a:t>
            </a:r>
            <a:endParaRPr lang="ru-RU" sz="41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infoglaz.ru/wp-content/uploads/kreml1-1280x9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50"/>
            <a:ext cx="8501122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142976" y="357166"/>
            <a:ext cx="66437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Правильный ответ – 2 235 метров</a:t>
            </a:r>
            <a:endParaRPr lang="ru-RU" sz="28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u="sng" dirty="0" smtClean="0"/>
              <a:t>  3 .Сколько башен имеют стены Московского Кремля?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  </a:t>
            </a:r>
            <a:r>
              <a:rPr lang="ru-RU" sz="2400" b="1" dirty="0" smtClean="0"/>
              <a:t>Выберите правильный ответ</a:t>
            </a:r>
          </a:p>
          <a:p>
            <a:pPr>
              <a:buNone/>
            </a:pPr>
            <a:endParaRPr lang="ru-RU" b="1" dirty="0" smtClean="0"/>
          </a:p>
          <a:p>
            <a:pPr marL="457200" indent="-457200">
              <a:buNone/>
            </a:pPr>
            <a:r>
              <a:rPr lang="ru-RU" sz="2400" b="1" dirty="0" smtClean="0"/>
              <a:t>1</a:t>
            </a:r>
            <a:r>
              <a:rPr lang="ru-RU" sz="2400" dirty="0" smtClean="0"/>
              <a:t>.  24</a:t>
            </a:r>
          </a:p>
          <a:p>
            <a:pPr marL="457200" indent="-457200">
              <a:buNone/>
            </a:pPr>
            <a:r>
              <a:rPr lang="ru-RU" sz="2400" dirty="0" smtClean="0"/>
              <a:t>2.  18</a:t>
            </a:r>
          </a:p>
          <a:p>
            <a:pPr marL="457200" indent="-457200">
              <a:buNone/>
            </a:pPr>
            <a:r>
              <a:rPr lang="ru-RU" sz="2400" dirty="0" smtClean="0"/>
              <a:t> 3. 20</a:t>
            </a:r>
          </a:p>
          <a:p>
            <a:pPr marL="457200" indent="-457200">
              <a:buNone/>
            </a:pPr>
            <a:r>
              <a:rPr lang="ru-RU" sz="2400" dirty="0" smtClean="0"/>
              <a:t>4.  26    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http://otvet.imgsmail.ru/download/c77c2e2709196407c1fae66014dc3e50_i-17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142984"/>
            <a:ext cx="8358246" cy="54292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3108" y="428604"/>
            <a:ext cx="49475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БАШНИ    МОСКОВСКОГО   КРЕМЛЯ</a:t>
            </a:r>
            <a:endParaRPr lang="ru-RU" sz="2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57298"/>
            <a:ext cx="8686800" cy="4722827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4600" b="1" i="1" u="sng" dirty="0" smtClean="0"/>
              <a:t>8. Какой храм в Москве был построен в честь победы русского войска над Казанским ханством?</a:t>
            </a:r>
            <a:endParaRPr lang="ru-RU" sz="4600" i="1" u="sng" dirty="0" smtClean="0"/>
          </a:p>
          <a:p>
            <a:pPr>
              <a:buNone/>
            </a:pPr>
            <a:endParaRPr lang="ru-RU" sz="4600" i="1" u="sng" dirty="0" smtClean="0"/>
          </a:p>
          <a:p>
            <a:pPr>
              <a:buNone/>
            </a:pPr>
            <a:r>
              <a:rPr lang="ru-RU" b="1" dirty="0" smtClean="0"/>
              <a:t>    </a:t>
            </a:r>
            <a:r>
              <a:rPr lang="ru-RU" sz="4500" b="1" dirty="0" smtClean="0"/>
              <a:t>Выберите правильный ответ:</a:t>
            </a:r>
            <a:endParaRPr lang="ru-RU" sz="4500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     1. Покровский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2. Казанский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3. Успенский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4</a:t>
            </a:r>
            <a:r>
              <a:rPr lang="ru-RU" dirty="0" smtClean="0"/>
              <a:t>. </a:t>
            </a:r>
            <a:r>
              <a:rPr lang="ru-RU" b="1" dirty="0" smtClean="0"/>
              <a:t>Благовещенский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71736" y="214290"/>
            <a:ext cx="3429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ПОКРОВСКИЙ  СОБОР</a:t>
            </a:r>
            <a:endParaRPr lang="ru-RU" sz="2400" b="1" dirty="0"/>
          </a:p>
        </p:txBody>
      </p:sp>
      <p:pic>
        <p:nvPicPr>
          <p:cNvPr id="41988" name="Picture 4" descr="http://all-pages.com/img/repphotos2/repphoto_63_93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85860"/>
            <a:ext cx="8001056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605</TotalTime>
  <Words>381</Words>
  <Application>Microsoft Office PowerPoint</Application>
  <PresentationFormat>Экран (4:3)</PresentationFormat>
  <Paragraphs>124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Трек</vt:lpstr>
      <vt:lpstr>        ЧТО МЫ ЗНАЕМ О МОСКВЕ?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                        ДАНИЛОВ МОНАСТЫРЬ</vt:lpstr>
      <vt:lpstr>Слайд 14</vt:lpstr>
      <vt:lpstr>         Лобное место на Красной площади, 1909г.</vt:lpstr>
      <vt:lpstr> самое – самое   о  МОскве </vt:lpstr>
      <vt:lpstr>                             Один из самых высоких в России памятников. Общая высота        памятника 98 метров, высота фигуры Петра 18 м        </vt:lpstr>
      <vt:lpstr>Слайд 18</vt:lpstr>
      <vt:lpstr>      Колокольня Ивана великого, высота 81 метр</vt:lpstr>
      <vt:lpstr>Слайд 20</vt:lpstr>
      <vt:lpstr>Самые большие часы в России установлены на здании МГУ в 1953 году</vt:lpstr>
      <vt:lpstr>  О  москве   впервые</vt:lpstr>
      <vt:lpstr>Слайд 23</vt:lpstr>
      <vt:lpstr>Слайд 24</vt:lpstr>
      <vt:lpstr>                                сЕло Дьяково в коломенском</vt:lpstr>
      <vt:lpstr>Слайд 26</vt:lpstr>
      <vt:lpstr>Слайд 27</vt:lpstr>
      <vt:lpstr>Слайд 28</vt:lpstr>
      <vt:lpstr>                   Первый трамвай в москве</vt:lpstr>
      <vt:lpstr>Слайд 30</vt:lpstr>
      <vt:lpstr>Слайд 31</vt:lpstr>
      <vt:lpstr>Слайд 32</vt:lpstr>
      <vt:lpstr>Московский  зоопарк  открыт 12 февраля 1864 года</vt:lpstr>
      <vt:lpstr>Слайд 34</vt:lpstr>
      <vt:lpstr>                              схема московского метрополитена, май 1935г.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Достопримечательности Москвы</dc:title>
  <dc:creator>Admin</dc:creator>
  <cp:lastModifiedBy>Admin</cp:lastModifiedBy>
  <cp:revision>66</cp:revision>
  <dcterms:created xsi:type="dcterms:W3CDTF">2017-11-19T16:37:48Z</dcterms:created>
  <dcterms:modified xsi:type="dcterms:W3CDTF">2019-12-09T19:04:11Z</dcterms:modified>
</cp:coreProperties>
</file>