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9" r:id="rId4"/>
    <p:sldId id="258" r:id="rId5"/>
    <p:sldId id="260" r:id="rId6"/>
    <p:sldId id="262" r:id="rId7"/>
    <p:sldId id="270" r:id="rId8"/>
    <p:sldId id="263" r:id="rId9"/>
    <p:sldId id="265" r:id="rId10"/>
    <p:sldId id="271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8004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9451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8043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25875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86350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013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8747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52780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2906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0046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5883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2642D-0982-4B95-BAC2-EAC9876FF1A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55B1E-EEDA-4C52-AC3E-3BB306622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3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190625" y="357188"/>
            <a:ext cx="10153650" cy="180975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ЛЕТНИЕ ВИДЫ СПОРТА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7450" y="2474892"/>
            <a:ext cx="41146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Ивкина В.В.</a:t>
            </a:r>
          </a:p>
          <a:p>
            <a:r>
              <a:rPr lang="ru-RU" sz="2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Инструктор по ФК</a:t>
            </a:r>
            <a:endParaRPr lang="ru-RU" sz="28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7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Спортивная стрельба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6997" y="457200"/>
            <a:ext cx="6968778" cy="209417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Вид </a:t>
            </a:r>
            <a:r>
              <a:rPr lang="ru-RU" sz="2800" dirty="0"/>
              <a:t>спорта, в котором участники соревнуются в стрельбе из огнестрельного и пневматического </a:t>
            </a:r>
            <a:r>
              <a:rPr lang="ru-RU" sz="2800" dirty="0" smtClean="0"/>
              <a:t>оружия.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51370"/>
            <a:ext cx="41624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85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0888" y="2774818"/>
            <a:ext cx="5490224" cy="1689390"/>
          </a:xfrm>
          <a:noFill/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7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Спасибо за внимание!</a:t>
            </a:r>
            <a:endParaRPr lang="ru-RU" sz="72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995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летним видам спорта относятся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1272" y="804689"/>
            <a:ext cx="6281873" cy="5248622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 Футбол</a:t>
            </a:r>
          </a:p>
          <a:p>
            <a:r>
              <a:rPr lang="ru-RU" sz="3200" i="1" dirty="0" smtClean="0"/>
              <a:t> Баскетбол</a:t>
            </a:r>
          </a:p>
          <a:p>
            <a:r>
              <a:rPr lang="ru-RU" sz="3200" i="1" dirty="0" smtClean="0"/>
              <a:t> Волейбол</a:t>
            </a:r>
          </a:p>
          <a:p>
            <a:r>
              <a:rPr lang="ru-RU" sz="3200" i="1" dirty="0" smtClean="0"/>
              <a:t> Гандбол</a:t>
            </a:r>
          </a:p>
          <a:p>
            <a:r>
              <a:rPr lang="ru-RU" sz="3200" i="1" dirty="0" smtClean="0"/>
              <a:t> Легкая атлетика</a:t>
            </a:r>
          </a:p>
          <a:p>
            <a:r>
              <a:rPr lang="ru-RU" sz="3200" i="1" dirty="0" smtClean="0"/>
              <a:t> Плавание</a:t>
            </a:r>
          </a:p>
          <a:p>
            <a:r>
              <a:rPr lang="ru-RU" sz="3200" i="1" dirty="0" smtClean="0"/>
              <a:t> Тяжелая атлетика</a:t>
            </a:r>
          </a:p>
          <a:p>
            <a:r>
              <a:rPr lang="ru-RU" sz="3200" i="1" dirty="0" smtClean="0"/>
              <a:t> Спортивная гимнастика</a:t>
            </a:r>
          </a:p>
          <a:p>
            <a:r>
              <a:rPr lang="ru-RU" sz="3200" i="1" dirty="0" smtClean="0"/>
              <a:t> Спортивная стрельба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463" y="528637"/>
            <a:ext cx="4098166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13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Футбол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14863" y="324186"/>
            <a:ext cx="7283241" cy="2025739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Спортивная игра двух команд (по </a:t>
            </a:r>
            <a:r>
              <a:rPr lang="ru-RU" sz="2800" dirty="0" smtClean="0"/>
              <a:t>одиннадцать </a:t>
            </a:r>
            <a:r>
              <a:rPr lang="ru-RU" sz="2800" dirty="0"/>
              <a:t>игроков в каждой), состоящая в том, что игроки стараются ударами ноги загнать мяч в ворота противника.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443" y="2671763"/>
            <a:ext cx="2944464" cy="41862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740" y="2671763"/>
            <a:ext cx="315415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01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Волейбол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2735" y="257175"/>
            <a:ext cx="6281873" cy="1922720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Спортивная игра в мяч, перебрасываемый руками через сетку от одной команды к другой.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467" y="1943479"/>
            <a:ext cx="5526407" cy="479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61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Баскетбол</a:t>
            </a: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5597" y="442912"/>
            <a:ext cx="6281873" cy="2251333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Игра, в </a:t>
            </a:r>
            <a:r>
              <a:rPr lang="ru-RU" sz="2800" dirty="0" smtClean="0"/>
              <a:t>которой </a:t>
            </a:r>
            <a:r>
              <a:rPr lang="ru-RU" sz="2800" dirty="0"/>
              <a:t>мяч забрасывают руками в подвешенную сетку (называемую корзиной) противной партии.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339" y="2519751"/>
            <a:ext cx="4218798" cy="421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281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Легкая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атлетика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6985" y="434391"/>
            <a:ext cx="6925916" cy="1245441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Олимпийский </a:t>
            </a:r>
            <a:r>
              <a:rPr lang="ru-RU" sz="2800" dirty="0"/>
              <a:t>вид спорта, включающий бег, ходьбу, прыжки и метания.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760" y="2349925"/>
            <a:ext cx="6526141" cy="335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21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Тяжелая атлетика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841305" y="614362"/>
            <a:ext cx="7325966" cy="1937008"/>
          </a:xfrm>
        </p:spPr>
        <p:txBody>
          <a:bodyPr/>
          <a:lstStyle/>
          <a:p>
            <a:pPr algn="just"/>
            <a:r>
              <a:rPr lang="ru-RU" sz="2800" dirty="0"/>
              <a:t>Олимпийский вид спорта, в основе которого лежит выполнение упражнений по поднятию штанги над головой.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281" y="2100777"/>
            <a:ext cx="4446406" cy="475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5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Плавание</a:t>
            </a:r>
            <a:endParaRPr lang="ru-RU" sz="6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7447" y="428624"/>
            <a:ext cx="7454553" cy="172269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Спортивная </a:t>
            </a:r>
            <a:r>
              <a:rPr lang="ru-RU" sz="2800" dirty="0"/>
              <a:t>дисциплина, заключающаяся в преодолении вплавь за наименьшее время различных </a:t>
            </a:r>
            <a:r>
              <a:rPr lang="ru-RU" sz="2800" dirty="0" smtClean="0"/>
              <a:t>дистанций.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7446" y="5952352"/>
            <a:ext cx="977553" cy="6328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0502" y="5752473"/>
            <a:ext cx="975445" cy="6340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447" y="2424112"/>
            <a:ext cx="7048500" cy="3962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207" y="5799132"/>
            <a:ext cx="1512868" cy="939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2254" y="5623579"/>
            <a:ext cx="1511939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70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Спортивная гимнастика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2722" y="877304"/>
            <a:ext cx="6754466" cy="1245441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Вид </a:t>
            </a:r>
            <a:r>
              <a:rPr lang="ru-RU" sz="2800" dirty="0"/>
              <a:t>спорта, включающий в себя соревнования на гимнастических снарядах, в вольных упражнениях и в опорных прыжках.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957513"/>
            <a:ext cx="4382120" cy="32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12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110</TotalTime>
  <Words>187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 Light</vt:lpstr>
      <vt:lpstr>Rockwell</vt:lpstr>
      <vt:lpstr>Wingdings</vt:lpstr>
      <vt:lpstr>Atlas</vt:lpstr>
      <vt:lpstr>ЛЕТНИЕ ВИДЫ СПОРТА</vt:lpstr>
      <vt:lpstr>К летним видам спорта относятся</vt:lpstr>
      <vt:lpstr>Футбол</vt:lpstr>
      <vt:lpstr>Волейбол</vt:lpstr>
      <vt:lpstr>Баскетбол</vt:lpstr>
      <vt:lpstr>Легкая атлетика</vt:lpstr>
      <vt:lpstr>Тяжелая атлетика</vt:lpstr>
      <vt:lpstr>Плавание</vt:lpstr>
      <vt:lpstr>Спортивная гимнастика</vt:lpstr>
      <vt:lpstr>Спортивная стрельба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ВИДЫ СПОРТА</dc:title>
  <dc:creator>XXX</dc:creator>
  <cp:lastModifiedBy>XXX</cp:lastModifiedBy>
  <cp:revision>36</cp:revision>
  <dcterms:created xsi:type="dcterms:W3CDTF">2019-12-09T15:17:02Z</dcterms:created>
  <dcterms:modified xsi:type="dcterms:W3CDTF">2019-12-09T17:53:49Z</dcterms:modified>
</cp:coreProperties>
</file>