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7" autoAdjust="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Admin\&#1056;&#1072;&#1073;&#1086;&#1095;&#1080;&#1081;%20&#1089;&#1090;&#1086;&#1083;\&#1088;.&#1087;&#1072;&#1091;&#1083;&#1089;%20-%20&#1051;&#1080;&#1089;&#1090;&#1100;&#1103;%20&#1078;&#1077;&#1083;&#1090;&#1099;&#1077;%20&#1085;&#1072;&#1076;%20&#1075;&#1086;&#1088;&#1086;&#1076;&#1086;&#1084;%20&#1082;&#1088;&#1091;&#1078;&#1072;&#1090;&#1089;&#1103;...._(Inkompmusic.ru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4;&#1090;&#1082;&#1088;&#1099;&#1090;&#1099;&#1081;%20&#1091;&#1088;&#1086;&#1082;%202019\&#1047;&#1074;&#1091;&#1082;&#1080;%20&#1083;&#1077;&#1089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4;&#1090;&#1082;&#1088;&#1099;&#1090;&#1099;&#1081;%20&#1091;&#1088;&#1086;&#1082;%202019\&#1047;&#1074;&#1091;&#1082;&#1080;%20&#1083;&#1077;&#1089;&#1072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4;&#1090;&#1082;&#1088;&#1099;&#1090;&#1099;&#1081;%20&#1091;&#1088;&#1086;&#1082;%202019\&#1047;&#1074;&#1091;&#1082;&#1080;%20&#1083;&#1077;&#1089;&#1072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54;&#1090;&#1082;&#1088;&#1099;&#1090;&#1099;&#1081;%20&#1091;&#1088;&#1086;&#1082;%202019\&#1044;&#1077;&#1090;&#1089;&#1082;&#1080;&#1077;_-_&#1063;&#1077;&#1090;&#1099;&#1088;&#1077;%20&#1096;&#1072;&#1075;&#1072;.mp3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Admin\&#1056;&#1072;&#1073;&#1086;&#1095;&#1080;&#1081;%20&#1089;&#1090;&#1086;&#1083;\&#1041;&#1077;&#1088;&#1105;&#1079;&#1099;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543824" cy="500066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ЛИТЕРАТУРНОЕ  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 ЧТЕНИЕ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3 КЛАСС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-571527"/>
            <a:ext cx="9572692" cy="7429528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2643174" y="500042"/>
            <a:ext cx="6500826" cy="562612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БЫЛО  ИНТЕРЕСНО, </a:t>
            </a:r>
          </a:p>
          <a:p>
            <a:pPr>
              <a:spcBef>
                <a:spcPts val="0"/>
              </a:spcBef>
              <a:buNone/>
            </a:pPr>
            <a:r>
              <a:rPr lang="ru-RU" sz="4000" b="1" dirty="0" smtClean="0"/>
              <a:t>ВСЁ ПОНЯТНО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000" b="1" dirty="0" smtClean="0"/>
              <a:t>ИСПЫТЫВАЛИ  ТРУДНОСТИ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БЫЛО ОЧЕНЬ ТРУДНО</a:t>
            </a:r>
          </a:p>
        </p:txBody>
      </p:sp>
      <p:pic>
        <p:nvPicPr>
          <p:cNvPr id="14340" name="Picture 4" descr="C:\Users\Luda\Desktop\красный лист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143380"/>
            <a:ext cx="1785950" cy="1714512"/>
          </a:xfrm>
          <a:prstGeom prst="rect">
            <a:avLst/>
          </a:prstGeom>
          <a:noFill/>
        </p:spPr>
      </p:pic>
      <p:pic>
        <p:nvPicPr>
          <p:cNvPr id="14341" name="Picture 5" descr="C:\Users\Luda\Desktop\зеленый лис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928670"/>
            <a:ext cx="1643075" cy="1571636"/>
          </a:xfrm>
          <a:prstGeom prst="rect">
            <a:avLst/>
          </a:prstGeom>
          <a:noFill/>
        </p:spPr>
      </p:pic>
      <p:pic>
        <p:nvPicPr>
          <p:cNvPr id="14342" name="Picture 6" descr="C:\Users\Luda\Desktop\желтый лис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571744"/>
            <a:ext cx="2071702" cy="1539868"/>
          </a:xfrm>
          <a:prstGeom prst="rect">
            <a:avLst/>
          </a:prstGeom>
          <a:noFill/>
        </p:spPr>
      </p:pic>
      <p:pic>
        <p:nvPicPr>
          <p:cNvPr id="15" name="р.паулс - Листья желтые над городом кружатся...._(Inkompmusic.ru)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452320" y="5373216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72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857784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857784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ЗА  УРОК!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s://memasi.club/wp-content/uploads/2019/05/37-15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714356"/>
            <a:ext cx="478634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544037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Звуки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08304" y="5301208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000107"/>
            <a:ext cx="8572560" cy="407196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8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1300" b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</a:p>
          <a:p>
            <a:pPr algn="ctr">
              <a:buNone/>
            </a:pPr>
            <a:r>
              <a:rPr lang="ru-RU" sz="11300" b="1" dirty="0" smtClean="0">
                <a:latin typeface="Times New Roman" pitchFamily="18" charset="0"/>
                <a:cs typeface="Times New Roman" pitchFamily="18" charset="0"/>
              </a:rPr>
              <a:t>В ПАРАХ</a:t>
            </a:r>
            <a:endParaRPr lang="ru-RU" sz="11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Звуки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215206" y="5143512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7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5" y="-214338"/>
            <a:ext cx="9810819" cy="735811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500726"/>
          </a:xfrm>
        </p:spPr>
        <p:txBody>
          <a:bodyPr>
            <a:normAutofit fontScale="90000"/>
          </a:bodyPr>
          <a:lstStyle/>
          <a:p>
            <a:pPr lvl="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 Басня – это краткий иносказательный рассказ поучительного характера.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Басни писались с целью высмеять пороки людей.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Форма речи басни имеет иносказательное значение.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4. В басне есть вывод – мораль.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5. В чём успех басен И.А.Крылова?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Они через животных высмеивают не людей, а их пороки.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6. Мораль басни И.А.Крылова «Зеркало и обезьяна» такова: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«…Не любит узнавать никто себя в сатире»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7. Мораль басни И.А.Крылова «Мартышка и очки» такова: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Как ни полезна вещь,— цены не зная ей, 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Невежда про нее свой толк всё к худу клонит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928670"/>
            <a:ext cx="792961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Ребус Лисиц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214422"/>
            <a:ext cx="685804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Звуки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072330" y="5429264"/>
            <a:ext cx="78581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643998" cy="57150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ЛЕСТЬ- лицемерное, </a:t>
            </a:r>
            <a:br>
              <a:rPr lang="ru-RU" b="1" dirty="0" smtClean="0"/>
            </a:br>
            <a:r>
              <a:rPr lang="ru-RU" b="1" dirty="0" smtClean="0"/>
              <a:t>угодливое восхваление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НЕ ВПРОК – не на пользу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ВЗГРОМОЗДИТЬСЯ – взобраться </a:t>
            </a:r>
            <a:br>
              <a:rPr lang="ru-RU" b="1" dirty="0" smtClean="0"/>
            </a:br>
            <a:r>
              <a:rPr lang="ru-RU" b="1" dirty="0" smtClean="0"/>
              <a:t>с усилием на что-то высокое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ПЛЕНИЛ- привлек внимание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ПЛУТОВКА – обманщица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ВЕЩУНЬЯ – предсказательница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Детские_-_Четыре ша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215206" y="5286388"/>
            <a:ext cx="447676" cy="44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7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06349/cd71ac7c-6883-45dd-8bf9-2621bbee4664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21484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br>
              <a:rPr lang="ru-RU" sz="8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В  ГРУППАХ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Берёз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80312" y="5085184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7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23</Words>
  <Application>Microsoft Office PowerPoint</Application>
  <PresentationFormat>Экран (4:3)</PresentationFormat>
  <Paragraphs>19</Paragraphs>
  <Slides>12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ЛИТЕРАТУРНОЕ      ЧТЕНИЕ     3 КЛАСС</vt:lpstr>
      <vt:lpstr>  </vt:lpstr>
      <vt:lpstr>  </vt:lpstr>
      <vt:lpstr>     ТЕСТ 1. Басня – это краткий иносказательный рассказ поучительного характера.  2. Басни писались с целью высмеять пороки людей.  3. Форма речи басни имеет иносказательное значение.      4. В басне есть вывод – мораль.  5. В чём успех басен И.А.Крылова? Они через животных высмеивают не людей, а их пороки.  6. Мораль басни И.А.Крылова «Зеркало и обезьяна» такова: «…Не любит узнавать никто себя в сатире»  7. Мораль басни И.А.Крылова «Мартышка и очки» такова: «Как ни полезна вещь,— цены не зная ей,   Невежда про нее свой толк всё к худу клонит » </vt:lpstr>
      <vt:lpstr>Слайд 5</vt:lpstr>
      <vt:lpstr>Слайд 6</vt:lpstr>
      <vt:lpstr>ЛЕСТЬ- лицемерное,  угодливое восхваление НЕ ВПРОК – не на пользу ВЗГРОМОЗДИТЬСЯ – взобраться  с усилием на что-то высокое ПЛЕНИЛ- привлек внимание ПЛУТОВКА – обманщица ВЕЩУНЬЯ – предсказательница </vt:lpstr>
      <vt:lpstr>ФИЗКУЛЬТМИНУТКА</vt:lpstr>
      <vt:lpstr>РАБОТА  В  ГРУППАХ</vt:lpstr>
      <vt:lpstr>Слайд 10</vt:lpstr>
      <vt:lpstr>МОЛОДЦЫ!</vt:lpstr>
      <vt:lpstr>СПАСИБО  ЗА 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ЛИТЕРАТУРНОЕ      ЧТЕНИЕ     3 КЛАСС</dc:title>
  <dc:creator>Luda</dc:creator>
  <cp:lastModifiedBy>Admin</cp:lastModifiedBy>
  <cp:revision>8</cp:revision>
  <dcterms:created xsi:type="dcterms:W3CDTF">2019-11-16T16:57:08Z</dcterms:created>
  <dcterms:modified xsi:type="dcterms:W3CDTF">2019-11-20T06:27:51Z</dcterms:modified>
</cp:coreProperties>
</file>