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  <p:sldMasterId id="2147483688" r:id="rId3"/>
  </p:sldMasterIdLst>
  <p:sldIdLst>
    <p:sldId id="260" r:id="rId4"/>
    <p:sldId id="257" r:id="rId5"/>
    <p:sldId id="266" r:id="rId6"/>
    <p:sldId id="268" r:id="rId7"/>
    <p:sldId id="267" r:id="rId8"/>
    <p:sldId id="269" r:id="rId9"/>
    <p:sldId id="270" r:id="rId10"/>
    <p:sldId id="259" r:id="rId11"/>
    <p:sldId id="264" r:id="rId12"/>
    <p:sldId id="273" r:id="rId13"/>
    <p:sldId id="272" r:id="rId14"/>
    <p:sldId id="262" r:id="rId15"/>
    <p:sldId id="276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69" d="100"/>
          <a:sy n="69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85852" y="2000240"/>
            <a:ext cx="6557954" cy="4286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500042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731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41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040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665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422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90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35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45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156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3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668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5259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9BF70-A8D9-4907-83B7-34B0ECD4C3E6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09.12.2019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1F559-36FD-4C62-94BA-B7B5E923B4F3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5753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919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599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655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12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48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611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105A4-C860-43E5-9F69-0582DEB20A83}" type="datetimeFigureOut">
              <a:rPr lang="ru-RU">
                <a:solidFill>
                  <a:prstClr val="black"/>
                </a:solidFill>
              </a:rPr>
              <a:pPr>
                <a:defRPr/>
              </a:pPr>
              <a:t>09.12.2019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75A4F-5857-41C0-B93B-3C271FC9D769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9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68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900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806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950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639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530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NUL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lum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914400" y="990600"/>
            <a:ext cx="7772400" cy="1470025"/>
          </a:xfrm>
          <a:prstGeom prst="round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pPr algn="ctr">
              <a:spcBef>
                <a:spcPct val="0"/>
              </a:spcBef>
              <a:defRPr/>
            </a:pPr>
            <a:endParaRPr lang="en-US" sz="4400" dirty="0">
              <a:solidFill>
                <a:prstClr val="black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1143000"/>
            <a:ext cx="7772400" cy="1470025"/>
          </a:xfrm>
          <a:prstGeom prst="round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pPr algn="ctr">
              <a:spcBef>
                <a:spcPct val="0"/>
              </a:spcBef>
              <a:defRPr/>
            </a:pPr>
            <a:r>
              <a:rPr lang="ru-RU" sz="4400" b="1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70C0"/>
                </a:solidFill>
              </a:rPr>
              <a:t>Образец заголовка</a:t>
            </a:r>
            <a:endParaRPr lang="en-US" sz="4400" b="1" dirty="0">
              <a:ln w="18000">
                <a:solidFill>
                  <a:srgbClr val="0070C0"/>
                </a:solidFill>
                <a:prstDash val="solid"/>
                <a:miter lim="800000"/>
              </a:ln>
              <a:solidFill>
                <a:srgbClr val="0070C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57224" y="2500306"/>
            <a:ext cx="7772400" cy="1470025"/>
          </a:xfrm>
          <a:prstGeom prst="round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pPr algn="ctr">
              <a:spcBef>
                <a:spcPct val="0"/>
              </a:spcBef>
              <a:defRPr/>
            </a:pPr>
            <a:r>
              <a:rPr lang="ru-RU" sz="4400" b="1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70C0"/>
                </a:solidFill>
              </a:rPr>
              <a:t>Образец заголовка</a:t>
            </a:r>
            <a:endParaRPr lang="en-US" sz="4400" b="1" dirty="0">
              <a:ln w="18000">
                <a:solidFill>
                  <a:srgbClr val="0070C0"/>
                </a:solidFill>
                <a:prstDash val="solid"/>
                <a:miter lim="800000"/>
              </a:ln>
              <a:solidFill>
                <a:srgbClr val="0070C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428604"/>
            <a:ext cx="8286808" cy="6072230"/>
          </a:xfrm>
          <a:prstGeom prst="roundRect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3822" y="3714752"/>
            <a:ext cx="1430178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82234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8000">
            <a:solidFill>
              <a:srgbClr val="0070C0"/>
            </a:solidFill>
            <a:prstDash val="solid"/>
            <a:miter lim="800000"/>
          </a:ln>
          <a:solidFill>
            <a:srgbClr val="0070C0"/>
          </a:solidFill>
          <a:effectLst>
            <a:outerShdw blurRad="25500" dist="23000" dir="702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6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785F427-5001-4415-B024-568C3C894F1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B308F6-1D13-4EA0-8B92-A1291834E3E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08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Конкурс </a:t>
            </a:r>
            <a:br>
              <a:rPr lang="ru-RU" sz="8000" dirty="0" smtClean="0"/>
            </a:br>
            <a:r>
              <a:rPr lang="ru-RU" sz="8000" dirty="0" smtClean="0"/>
              <a:t>«Смекай, считай, отгадывай»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7806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pinimg.com/736x/17/cc/09/17cc0932dd2238d6cc3acc3d9bc85698--brother-poses-photography-brothers-photography-pose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774" y="190097"/>
            <a:ext cx="4469548" cy="323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.pinimg.com/736x/34/51/f7/3451f7c2d4cf71717baab20f34298336--postcard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792512"/>
            <a:ext cx="375379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pm1.narvii.com/7133/3d75d8e79286cebeab37e05d0d2c96624ece4f7dr1-980-791v2_uhq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774" y="3738556"/>
            <a:ext cx="446538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98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vladtime.ru/uploads/posts/2018-07/1530787147_128235_we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569" y="720441"/>
            <a:ext cx="4269261" cy="252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pbs.twimg.com/media/DunzqRqXQAAzkil.jpg:larg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20441"/>
            <a:ext cx="3888432" cy="259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yacollectioner.ru/wp-content/uploads/2018/01/10k_2014_re-1024x10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140968"/>
            <a:ext cx="3392958" cy="3392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13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слово\Desktop\Новая папка\7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220"/>
            <a:ext cx="5274103" cy="356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аслово\Desktop\Новая папка\3_jp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433" y="-6571"/>
            <a:ext cx="3819525" cy="381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аслово\Desktop\Новая папка\pictur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730533"/>
            <a:ext cx="5347320" cy="300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67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ages.wallpaperscraft.ru/image/romashka_tsvetok_lepestki_109185_2048x11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817568" cy="270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pdb/202366/1fdd6d20-3ae7-48ca-b449-b5c4c5f9882c/s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186" y="3212976"/>
            <a:ext cx="4948236" cy="329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get-pdb/939428/7f06bd17-8ee5-4ad3-93d0-397cf92a0c72/s120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2848" y="951207"/>
            <a:ext cx="3855287" cy="452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28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1zoom.me/big2/650/301403-Sepi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255109" cy="282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regnum.ru/uploads/pictures/news/2017/03/04/regnum_picture_1488626032692283_norma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020" y="3501008"/>
            <a:ext cx="432047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trl.lt/di-7K2G2X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1" r="39239"/>
          <a:stretch/>
        </p:blipFill>
        <p:spPr bwMode="auto">
          <a:xfrm>
            <a:off x="4860032" y="476672"/>
            <a:ext cx="3810603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760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764704"/>
            <a:ext cx="8686800" cy="533744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*Б</a:t>
            </a:r>
            <a:r>
              <a:rPr lang="ru-RU" sz="3600" dirty="0">
                <a:effectLst/>
                <a:ea typeface="Calibri"/>
                <a:cs typeface="Times New Roman"/>
              </a:rPr>
              <a:t/>
            </a:r>
            <a:br>
              <a:rPr lang="ru-RU" sz="3600" dirty="0">
                <a:effectLst/>
                <a:ea typeface="Calibri"/>
                <a:cs typeface="Times New Roman"/>
              </a:rPr>
            </a:b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К*М</a:t>
            </a:r>
            <a:r>
              <a:rPr lang="ru-RU" sz="3600" dirty="0">
                <a:effectLst/>
                <a:ea typeface="Calibri"/>
                <a:cs typeface="Times New Roman"/>
              </a:rPr>
              <a:t/>
            </a:r>
            <a:br>
              <a:rPr lang="ru-RU" sz="3600" dirty="0">
                <a:effectLst/>
                <a:ea typeface="Calibri"/>
                <a:cs typeface="Times New Roman"/>
              </a:rPr>
            </a:b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У*Х</a:t>
            </a:r>
            <a:r>
              <a:rPr lang="ru-RU" sz="3600" dirty="0">
                <a:effectLst/>
                <a:ea typeface="Calibri"/>
                <a:cs typeface="Times New Roman"/>
              </a:rPr>
              <a:t/>
            </a:r>
            <a:br>
              <a:rPr lang="ru-RU" sz="3600" dirty="0">
                <a:effectLst/>
                <a:ea typeface="Calibri"/>
                <a:cs typeface="Times New Roman"/>
              </a:rPr>
            </a:b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*Б</a:t>
            </a:r>
            <a:r>
              <a:rPr lang="ru-RU" sz="3600" dirty="0">
                <a:effectLst/>
                <a:ea typeface="Calibri"/>
                <a:cs typeface="Times New Roman"/>
              </a:rPr>
              <a:t/>
            </a:r>
            <a:br>
              <a:rPr lang="ru-RU" sz="3600" dirty="0">
                <a:effectLst/>
                <a:ea typeface="Calibri"/>
                <a:cs typeface="Times New Roman"/>
              </a:rPr>
            </a:b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Б*Г</a:t>
            </a:r>
            <a:r>
              <a:rPr lang="ru-RU" sz="3600" dirty="0">
                <a:effectLst/>
                <a:ea typeface="Calibri"/>
                <a:cs typeface="Times New Roman"/>
              </a:rPr>
              <a:t/>
            </a:r>
            <a:br>
              <a:rPr lang="ru-RU" sz="3600" dirty="0">
                <a:effectLst/>
                <a:ea typeface="Calibri"/>
                <a:cs typeface="Times New Roman"/>
              </a:rPr>
            </a:b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З*К</a:t>
            </a:r>
            <a:r>
              <a:rPr lang="ru-RU" sz="3600" dirty="0">
                <a:effectLst/>
                <a:ea typeface="Calibri"/>
                <a:cs typeface="Times New Roman"/>
              </a:rPr>
              <a:t/>
            </a:r>
            <a:br>
              <a:rPr lang="ru-RU" sz="3600" dirty="0">
                <a:effectLst/>
                <a:ea typeface="Calibri"/>
                <a:cs typeface="Times New Roman"/>
              </a:rPr>
            </a:br>
            <a:r>
              <a:rPr lang="ru-RU" dirty="0">
                <a:effectLst/>
                <a:latin typeface="Times New Roman"/>
                <a:ea typeface="Calibri"/>
              </a:rPr>
              <a:t>С*У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5307066"/>
            <a:ext cx="2664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лфавит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00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627984"/>
          </a:xfrm>
        </p:spPr>
        <p:txBody>
          <a:bodyPr/>
          <a:lstStyle/>
          <a:p>
            <a:pPr indent="190500" algn="l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              Первый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слог — последняя буква в алфавите,</a:t>
            </a:r>
            <a:r>
              <a:rPr lang="ru-RU" sz="2400" dirty="0">
                <a:effectLst/>
                <a:latin typeface="Times New Roman"/>
                <a:ea typeface="Times New Roman"/>
              </a:rPr>
              <a:t/>
            </a:r>
            <a:br>
              <a:rPr lang="ru-RU" sz="2400" dirty="0">
                <a:effectLst/>
                <a:latin typeface="Times New Roman"/>
                <a:ea typeface="Times New Roman"/>
              </a:rPr>
            </a:br>
            <a:r>
              <a:rPr lang="ru-RU" sz="2400" dirty="0" smtClean="0">
                <a:effectLst/>
                <a:latin typeface="Times New Roman"/>
                <a:ea typeface="Times New Roman"/>
              </a:rPr>
              <a:t>                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Второй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слог — детская болезнь,</a:t>
            </a:r>
            <a:r>
              <a:rPr lang="ru-RU" sz="2400" dirty="0">
                <a:effectLst/>
                <a:latin typeface="Times New Roman"/>
                <a:ea typeface="Times New Roman"/>
              </a:rPr>
              <a:t/>
            </a:r>
            <a:br>
              <a:rPr lang="ru-RU" sz="2400" dirty="0">
                <a:effectLst/>
                <a:latin typeface="Times New Roman"/>
                <a:ea typeface="Times New Roman"/>
              </a:rPr>
            </a:br>
            <a:r>
              <a:rPr lang="ru-RU" sz="2400" dirty="0" smtClean="0">
                <a:effectLst/>
                <a:latin typeface="Times New Roman"/>
                <a:ea typeface="Times New Roman"/>
              </a:rPr>
              <a:t>                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А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 целом — то, что выбрасывают,</a:t>
            </a:r>
            <a:r>
              <a:rPr lang="ru-RU" sz="2400" dirty="0">
                <a:effectLst/>
                <a:latin typeface="Times New Roman"/>
                <a:ea typeface="Times New Roman"/>
              </a:rPr>
              <a:t/>
            </a:r>
            <a:br>
              <a:rPr lang="ru-RU" sz="2400" dirty="0">
                <a:effectLst/>
                <a:latin typeface="Times New Roman"/>
                <a:ea typeface="Times New Roman"/>
              </a:rPr>
            </a:br>
            <a:r>
              <a:rPr lang="ru-RU" sz="2400" dirty="0" smtClean="0">
                <a:effectLst/>
                <a:latin typeface="Times New Roman"/>
                <a:ea typeface="Times New Roman"/>
              </a:rPr>
              <a:t>               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Когда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он нужен, и поднимают, когда не нужен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</a:t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</a:t>
            </a:r>
            <a:r>
              <a:rPr lang="ru-RU" sz="2400" dirty="0">
                <a:effectLst/>
                <a:latin typeface="Times New Roman"/>
                <a:ea typeface="Times New Roman"/>
              </a:rPr>
              <a:t/>
            </a:r>
            <a:br>
              <a:rPr lang="ru-RU" sz="2400" dirty="0">
                <a:effectLst/>
                <a:latin typeface="Times New Roman"/>
                <a:ea typeface="Times New Roman"/>
              </a:rPr>
            </a:br>
            <a:r>
              <a:rPr lang="ru-RU" sz="2400" dirty="0" smtClean="0">
                <a:effectLst/>
                <a:latin typeface="Times New Roman"/>
                <a:ea typeface="Times New Roman"/>
              </a:rPr>
              <a:t>                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426055" y="4581128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Я-корь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54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772000"/>
          </a:xfrm>
        </p:spPr>
        <p:txBody>
          <a:bodyPr/>
          <a:lstStyle/>
          <a:p>
            <a:r>
              <a:rPr lang="ru-RU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Из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писка птиц мой первый слог возьмите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,</a:t>
            </a:r>
            <a:r>
              <a:rPr lang="ru-RU" sz="28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Второй — с бараньей 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головы.</a:t>
            </a:r>
            <a:b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Откройте печь и там 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найдете</a:t>
            </a:r>
            <a:r>
              <a:rPr lang="ru-RU" sz="28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8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То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, что не раз едали вы.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5816" y="4581128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Пи-рог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90309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90500">
              <a:spcAft>
                <a:spcPts val="0"/>
              </a:spcAft>
            </a:pPr>
            <a:r>
              <a:rPr lang="ru-RU" sz="40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Нота 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— мой первый слог.</a:t>
            </a:r>
            <a:r>
              <a:rPr lang="ru-RU" sz="40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Поставь с ней рядом предлог</a:t>
            </a:r>
            <a:r>
              <a:rPr lang="ru-RU" sz="40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И, разгадав загадку до конца,</a:t>
            </a:r>
            <a:r>
              <a:rPr lang="ru-RU" sz="40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dirty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Получишь выражение лица.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4725144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Ми-на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85511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9050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Первое </a:t>
            </a:r>
            <a:r>
              <a:rPr lang="ru-RU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— предлог, </a:t>
            </a:r>
            <a:br>
              <a:rPr lang="ru-RU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второе — летний дом.</a:t>
            </a:r>
            <a:r>
              <a:rPr lang="ru-RU" sz="40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dirty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Целое порой решается с трудом.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56114" y="4125606"/>
            <a:ext cx="15756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За-дача</a:t>
            </a:r>
          </a:p>
        </p:txBody>
      </p:sp>
    </p:spTree>
    <p:extLst>
      <p:ext uri="{BB962C8B-B14F-4D97-AF65-F5344CB8AC3E}">
        <p14:creationId xmlns:p14="http://schemas.microsoft.com/office/powerpoint/2010/main" val="63606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90500">
              <a:spcAft>
                <a:spcPts val="0"/>
              </a:spcAft>
            </a:pPr>
            <a:r>
              <a:rPr lang="ru-RU" sz="36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600" dirty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Первое </a:t>
            </a:r>
            <a:r>
              <a:rPr lang="ru-RU" sz="3600" dirty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— нота, </a:t>
            </a:r>
            <a:r>
              <a:rPr lang="ru-RU" sz="36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второе </a:t>
            </a:r>
            <a:r>
              <a:rPr lang="ru-RU" sz="3600" dirty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— тоже,</a:t>
            </a:r>
            <a:br>
              <a:rPr lang="ru-RU" sz="3600" dirty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002060"/>
                </a:solidFill>
                <a:effectLst/>
                <a:latin typeface="Times New Roman"/>
                <a:ea typeface="Calibri"/>
              </a:rPr>
              <a:t>А целое на горох </a:t>
            </a:r>
            <a:r>
              <a:rPr lang="ru-RU" sz="3600" dirty="0" smtClean="0">
                <a:solidFill>
                  <a:srgbClr val="002060"/>
                </a:solidFill>
                <a:effectLst/>
                <a:latin typeface="Times New Roman"/>
                <a:ea typeface="Calibri"/>
              </a:rPr>
              <a:t>похоже.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421038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Фа-соль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11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86800" cy="841248"/>
          </a:xfrm>
        </p:spPr>
        <p:txBody>
          <a:bodyPr/>
          <a:lstStyle/>
          <a:p>
            <a:pPr indent="190500"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АЛЬМВАИН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 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НУАТБИОР.</a:t>
            </a:r>
            <a:b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САРОЛНК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 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ШУЛОКАЗ.</a:t>
            </a:r>
            <a:b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ШАКЕРУБАЧ.</a:t>
            </a:r>
            <a:b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ЧАТЯПОК.</a:t>
            </a:r>
            <a:b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ЛЕЯМЕ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 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КУСЕГОРЧАН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 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ЛЕБЖОНЕКАС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75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слово\Desktop\Новая папка\1602861-man-resting-in-a-tre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742" y="536254"/>
            <a:ext cx="4046019" cy="2695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маслово\Desktop\Новая папка\4057653_or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36254"/>
            <a:ext cx="4013125" cy="2676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маслово\Desktop\Новая папка\8823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3706" y="3429000"/>
            <a:ext cx="4920181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57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Microsoft Office PowerPoint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8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Презентация Microsoft Office PowerPoint</vt:lpstr>
      <vt:lpstr>Воздушный поток</vt:lpstr>
      <vt:lpstr>2_Воздушный поток</vt:lpstr>
      <vt:lpstr> Конкурс  «Смекай, считай, отгадывай»</vt:lpstr>
      <vt:lpstr>*Б К*М У*Х *Б Б*Г З*К С*У </vt:lpstr>
      <vt:lpstr>                      Первый слог — последняя буква в алфавите,                  Второй слог — детская болезнь,                  А в целом — то, что выбрасывают,                 Когда он нужен, и поднимают, когда не нужен.                       </vt:lpstr>
      <vt:lpstr>     Из писка птиц мой первый слог возьмите,     Второй — с бараньей головы.  Откройте печь и там найдете То, что не раз едали вы. </vt:lpstr>
      <vt:lpstr>  Нота — мой первый слог. Поставь с ней рядом предлог И, разгадав загадку до конца, Получишь выражение лица. </vt:lpstr>
      <vt:lpstr>  Первое — предлог,  второе — летний дом. Целое порой решается с трудом.</vt:lpstr>
      <vt:lpstr>   Первое — нота,  второе — тоже, А целое на горох похоже.</vt:lpstr>
      <vt:lpstr> АЛЬМВАИН.  НУАТБИОР.  САРОЛНК.  ШУЛОКАЗ.  ШАКЕРУБАЧ.  ЧАТЯПОК.  ЛЕЯМЕ.  КУСЕГОРЧАН.  ЛЕБЖОНЕКАС.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маслово</dc:creator>
  <cp:lastModifiedBy>маслово</cp:lastModifiedBy>
  <cp:revision>13</cp:revision>
  <dcterms:created xsi:type="dcterms:W3CDTF">2019-11-26T14:17:08Z</dcterms:created>
  <dcterms:modified xsi:type="dcterms:W3CDTF">2019-12-09T14:45:35Z</dcterms:modified>
</cp:coreProperties>
</file>