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1"/>
  </p:notesMasterIdLst>
  <p:sldIdLst>
    <p:sldId id="256" r:id="rId2"/>
    <p:sldId id="259" r:id="rId3"/>
    <p:sldId id="261" r:id="rId4"/>
    <p:sldId id="262" r:id="rId5"/>
    <p:sldId id="263" r:id="rId6"/>
    <p:sldId id="264" r:id="rId7"/>
    <p:sldId id="265" r:id="rId8"/>
    <p:sldId id="266" r:id="rId9"/>
    <p:sldId id="267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74" autoAdjust="0"/>
    <p:restoredTop sz="94310" autoAdjust="0"/>
  </p:normalViewPr>
  <p:slideViewPr>
    <p:cSldViewPr>
      <p:cViewPr varScale="1">
        <p:scale>
          <a:sx n="83" d="100"/>
          <a:sy n="83" d="100"/>
        </p:scale>
        <p:origin x="-1426" y="-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2FD481F-46D8-4890-BAC3-582EAE487B1D}" type="datetimeFigureOut">
              <a:rPr lang="ru-RU" smtClean="0"/>
              <a:t>01.12.2019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5A151B9-486F-4A55-AE5B-16F502C10E51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A151B9-486F-4A55-AE5B-16F502C10E51}" type="slidenum">
              <a:rPr lang="ru-RU" smtClean="0"/>
              <a:t>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F61B9A-827D-4A69-AC5C-50A982C111A9}" type="datetimeFigureOut">
              <a:rPr lang="ru-RU" smtClean="0"/>
              <a:pPr/>
              <a:t>01.12.2019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0C203-7399-4788-946A-CFA2478A1F5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F61B9A-827D-4A69-AC5C-50A982C111A9}" type="datetimeFigureOut">
              <a:rPr lang="ru-RU" smtClean="0"/>
              <a:pPr/>
              <a:t>01.12.2019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0C203-7399-4788-946A-CFA2478A1F5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F61B9A-827D-4A69-AC5C-50A982C111A9}" type="datetimeFigureOut">
              <a:rPr lang="ru-RU" smtClean="0"/>
              <a:pPr/>
              <a:t>01.12.2019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0C203-7399-4788-946A-CFA2478A1F5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F61B9A-827D-4A69-AC5C-50A982C111A9}" type="datetimeFigureOut">
              <a:rPr lang="ru-RU" smtClean="0"/>
              <a:pPr/>
              <a:t>01.12.2019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0C203-7399-4788-946A-CFA2478A1F5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F61B9A-827D-4A69-AC5C-50A982C111A9}" type="datetimeFigureOut">
              <a:rPr lang="ru-RU" smtClean="0"/>
              <a:pPr/>
              <a:t>01.12.2019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350C203-7399-4788-946A-CFA2478A1F5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F61B9A-827D-4A69-AC5C-50A982C111A9}" type="datetimeFigureOut">
              <a:rPr lang="ru-RU" smtClean="0"/>
              <a:pPr/>
              <a:t>01.12.2019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0C203-7399-4788-946A-CFA2478A1F5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F61B9A-827D-4A69-AC5C-50A982C111A9}" type="datetimeFigureOut">
              <a:rPr lang="ru-RU" smtClean="0"/>
              <a:pPr/>
              <a:t>01.12.2019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0C203-7399-4788-946A-CFA2478A1F5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F61B9A-827D-4A69-AC5C-50A982C111A9}" type="datetimeFigureOut">
              <a:rPr lang="ru-RU" smtClean="0"/>
              <a:pPr/>
              <a:t>01.12.2019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0C203-7399-4788-946A-CFA2478A1F5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F61B9A-827D-4A69-AC5C-50A982C111A9}" type="datetimeFigureOut">
              <a:rPr lang="ru-RU" smtClean="0"/>
              <a:pPr/>
              <a:t>01.12.2019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0C203-7399-4788-946A-CFA2478A1F5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F61B9A-827D-4A69-AC5C-50A982C111A9}" type="datetimeFigureOut">
              <a:rPr lang="ru-RU" smtClean="0"/>
              <a:pPr/>
              <a:t>01.12.2019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0C203-7399-4788-946A-CFA2478A1F5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F61B9A-827D-4A69-AC5C-50A982C111A9}" type="datetimeFigureOut">
              <a:rPr lang="ru-RU" smtClean="0"/>
              <a:pPr/>
              <a:t>01.12.2019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0C203-7399-4788-946A-CFA2478A1F5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25F61B9A-827D-4A69-AC5C-50A982C111A9}" type="datetimeFigureOut">
              <a:rPr lang="ru-RU" smtClean="0"/>
              <a:pPr/>
              <a:t>01.12.2019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350C203-7399-4788-946A-CFA2478A1F5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7" name="Picture 3" descr="C:\Users\pcuser\Desktop\мои картинки\img0 (3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7" name="Picture 3" descr="C:\Users\pcuser\Desktop\мои картинки\1 страница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pcuser\Desktop\мои картинки\2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C:\Users\pcuser\Desktop\мои картинки\img9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C:\Users\pcuser\Desktop\мои картинки\img15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" name="Picture 2" descr="C:\Users\pcuser\Desktop\мои картинки\4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Picture 2" descr="C:\Users\pcuser\Desktop\мои картинки\img17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Picture 2" descr="C:\Users\pcuser\Desktop\мои картинки\img20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pcuser\Desktop\мои картинки\img22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Стандартная 2">
      <a:majorFont>
        <a:latin typeface="Calibri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ambria"/>
        <a:ea typeface=""/>
        <a:cs typeface=""/>
        <a:font script="Jpan" typeface="HG明朝B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39</TotalTime>
  <Words>1</Words>
  <Application>Microsoft Office PowerPoint</Application>
  <PresentationFormat>Экран (4:3)</PresentationFormat>
  <Paragraphs>1</Paragraphs>
  <Slides>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Апекс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pcuser</dc:creator>
  <cp:lastModifiedBy>pcuser</cp:lastModifiedBy>
  <cp:revision>5</cp:revision>
  <dcterms:created xsi:type="dcterms:W3CDTF">2019-11-29T15:38:43Z</dcterms:created>
  <dcterms:modified xsi:type="dcterms:W3CDTF">2019-12-01T16:13:53Z</dcterms:modified>
</cp:coreProperties>
</file>