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0080625" cy="7559675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04" y="-90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69007F80-5664-4D00-B435-14151D747AC9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104711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CE526A94-89F2-4C77-B160-AE2C52508AB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058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4160" cy="37008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>
            <a:spAutoFit/>
          </a:bodyPr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471F47B-998E-4661-A569-67BCB716096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097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E31B68C-E82F-49B2-8F52-14D0FBFAA7B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588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8F9AE89-952C-487B-A72D-62C33884545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950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275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793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87972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1363" y="2101850"/>
            <a:ext cx="4227512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21275" y="2101850"/>
            <a:ext cx="4227513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43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676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811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3514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022388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A3C0136-4499-414F-B256-0F63683A98A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101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6242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386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7725" y="555625"/>
            <a:ext cx="2151063" cy="6308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555625"/>
            <a:ext cx="6303962" cy="6308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229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BD89CDA-57B7-49F3-B854-7FEE502137D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925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4CADAA0-56C9-479C-9FCD-2902348220C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064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3B3595A-0B84-48E7-A65C-8B7D8D91A85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128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F3A0F5-748D-457A-8727-170CB77C136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514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D8B8A34-E580-483C-A65E-9B8A40D9C14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171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4515A44-C42C-42E7-B57D-E81CB7CF899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062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F925DCA-841F-480F-9844-2702CA78947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843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07A1366A-258F-4B6F-A764-EA159E75F34F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ru-RU" sz="2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ru-RU" sz="2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5360" y="1893960"/>
            <a:ext cx="9675000" cy="5666399"/>
          </a:xfrm>
          <a:prstGeom prst="rect">
            <a:avLst/>
          </a:prstGeom>
          <a:solidFill>
            <a:srgbClr val="DDDDDD"/>
          </a:solidFill>
          <a:ln w="25400">
            <a:solidFill>
              <a:srgbClr val="C0C0C0"/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ru-RU" sz="2400">
              <a:latin typeface="Thorndale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740879" y="555480"/>
            <a:ext cx="8608320" cy="1262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740879" y="2101680"/>
            <a:ext cx="8608320" cy="4762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81800" cy="91871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ru-RU" sz="2400">
              <a:latin typeface="Thorndale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381399"/>
            <a:ext cx="181800" cy="91871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ru-RU" sz="2400">
              <a:latin typeface="Thorndale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168560"/>
            <a:ext cx="181800" cy="91871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ru-RU" sz="2400">
              <a:latin typeface="Thorndale" pitchFamily="18"/>
              <a:ea typeface="Lucida Sans Unicode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ru-RU" sz="2400" b="1" i="0" u="none" strike="noStrike">
          <a:ln>
            <a:noFill/>
          </a:ln>
          <a:solidFill>
            <a:srgbClr val="333333"/>
          </a:solidFill>
          <a:latin typeface="Albany" pitchFamily="34"/>
          <a:cs typeface="Tahoma" pitchFamily="2"/>
        </a:defRPr>
      </a:lvl1pPr>
    </p:titleStyle>
    <p:bodyStyle>
      <a:lvl1pPr marL="0" marR="0" indent="0" algn="l" rtl="0" hangingPunct="0">
        <a:spcBef>
          <a:spcPts val="0"/>
        </a:spcBef>
        <a:spcAft>
          <a:spcPts val="0"/>
        </a:spcAft>
        <a:tabLst/>
        <a:defRPr lang="ru-RU" sz="2400" b="0" i="0" u="none" strike="noStrike">
          <a:ln>
            <a:noFill/>
          </a:ln>
          <a:solidFill>
            <a:srgbClr val="000000"/>
          </a:solidFill>
          <a:latin typeface="Albany" pitchFamily="34"/>
          <a:cs typeface="Tahoma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 rot="15000">
            <a:off x="485477" y="347378"/>
            <a:ext cx="9071640" cy="28602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ru-RU" sz="6600"/>
              <a:t>Математика в современном мире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3744000" y="4176000"/>
            <a:ext cx="5831640" cy="2582280"/>
          </a:xfrm>
        </p:spPr>
        <p:txBody>
          <a:bodyPr anchor="ctr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-216000" algn="ctr">
              <a:buNone/>
            </a:pPr>
            <a:r>
              <a:rPr lang="ru-RU" sz="4000" i="1">
                <a:latin typeface="Thorndale" pitchFamily="18"/>
              </a:rPr>
              <a:t>Презентацию выполнила</a:t>
            </a:r>
          </a:p>
          <a:p>
            <a:pPr marL="0" lvl="0" indent="-216000" algn="ctr">
              <a:buNone/>
            </a:pPr>
            <a:r>
              <a:rPr lang="ru-RU" sz="4000" i="1">
                <a:latin typeface="Thorndale" pitchFamily="18"/>
              </a:rPr>
              <a:t>ученица 5б класса </a:t>
            </a:r>
            <a:r>
              <a:rPr lang="ru-RU" sz="4000" b="1" i="1">
                <a:latin typeface="Thorndale" pitchFamily="18"/>
              </a:rPr>
              <a:t>Калинкина Софья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 txBox="1">
            <a:spLocks noGrp="1"/>
          </p:cNvSpPr>
          <p:nvPr>
            <p:ph type="subTitle" idx="4294967295"/>
          </p:nvPr>
        </p:nvSpPr>
        <p:spPr>
          <a:xfrm>
            <a:off x="0" y="72000"/>
            <a:ext cx="10080000" cy="7488000"/>
          </a:xfrm>
        </p:spPr>
        <p:txBody>
          <a:bodyPr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-216000" algn="ctr">
              <a:buNone/>
            </a:pPr>
            <a:r>
              <a:rPr lang="ru-RU" sz="6000">
                <a:latin typeface="Thorndale" pitchFamily="18"/>
              </a:rPr>
              <a:t>Спасибо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ru-RU"/>
              <a:t>Что такое математика?</a:t>
            </a:r>
          </a:p>
        </p:txBody>
      </p:sp>
      <p:pic>
        <p:nvPicPr>
          <p:cNvPr id="3" name="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01920" y="1769040"/>
            <a:ext cx="4230720" cy="2478960"/>
          </a:xfrm>
        </p:spPr>
      </p:pic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5151960" y="1769040"/>
            <a:ext cx="4426560" cy="280116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lvl="0" algn="ctr">
              <a:buNone/>
            </a:pPr>
            <a:r>
              <a:rPr lang="ru-RU" b="1"/>
              <a:t>В переводе с древнегреческого само ее название означает «наука», «изучение». В основе математики лежат операции подсчета, измерения и описания форм объектов.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4294967295"/>
          </p:nvPr>
        </p:nvSpPr>
        <p:spPr>
          <a:xfrm>
            <a:off x="361079" y="5400000"/>
            <a:ext cx="9070920" cy="172800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lvl="0" algn="ctr">
              <a:buNone/>
            </a:pPr>
            <a:r>
              <a:rPr lang="ru-RU" sz="2200" i="1"/>
              <a:t>Известно, что еще в древние времена математике придавалось большое значение. Девиз первой  платоновской академии - «Не знающие математики сюда не входят» - ярко свидетельствует о том, насколько высоко ценили математику на заре науки, хотя в те времена основным предметом науки была философия.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ru-RU"/>
              <a:t>Для чего нужна математика?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03999" y="1563480"/>
            <a:ext cx="9000000" cy="3218759"/>
          </a:xfrm>
        </p:spPr>
        <p:txBody>
          <a:bodyPr>
            <a:spAutoFit/>
          </a:bodyPr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marL="0" lvl="0" indent="0" algn="ctr">
              <a:buNone/>
            </a:pPr>
            <a:r>
              <a:rPr lang="ru-RU" sz="2600"/>
              <a:t>Если внимательно посмотреть по сторонам, роль математики в жизни человека становится очевидной. Компьютеры, современные телефоны и прочая техника сопровождают нас каждый день, а их создание невозможно без использования законов и расчетов великой науки. Однако роль математики в жизни людей и общества не исчерпывается подобным ее применением.</a:t>
            </a:r>
          </a:p>
          <a:p>
            <a:pPr marL="0" lvl="0" indent="0">
              <a:buNone/>
            </a:pPr>
            <a:endParaRPr lang="ru-RU"/>
          </a:p>
        </p:txBody>
      </p:sp>
      <p:pic>
        <p:nvPicPr>
          <p:cNvPr id="4" name="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72000" y="4608000"/>
            <a:ext cx="6336000" cy="2736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994680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ru-RU"/>
              <a:t>Основа профессиональной деятельности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288000" y="1296000"/>
            <a:ext cx="5688000" cy="543780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lvl="0" algn="just">
              <a:buNone/>
            </a:pPr>
            <a:r>
              <a:rPr lang="ru-RU"/>
              <a:t>Без знания основных математических законов и умения ими пользоваться в современном мире становится очень трудно обучаться практически любым профессиям. С цифрами и операциями с ними имеют дело не только финансисты и бухгалтера. Астроном не сможет определить без таких знаний расстояние до звезды. Инженер не сконструирует систему сигнализации, а программист не найдет подход к операционной системе. Многие из этих и других профессий без математики просто не существуют.</a:t>
            </a:r>
          </a:p>
        </p:txBody>
      </p:sp>
      <p:pic>
        <p:nvPicPr>
          <p:cNvPr id="4" name="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80000" y="1728000"/>
            <a:ext cx="3098160" cy="4031999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51680" y="144000"/>
            <a:ext cx="8608320" cy="12960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ru-RU" sz="3200"/>
              <a:t>Гуманитарные знания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03999" y="1440000"/>
            <a:ext cx="9071640" cy="3456000"/>
          </a:xfrm>
        </p:spPr>
        <p:txBody>
          <a:bodyPr>
            <a:spAutoFit/>
          </a:bodyPr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lvl="0" algn="ctr">
              <a:buNone/>
            </a:pPr>
            <a:r>
              <a:rPr lang="ru-RU"/>
              <a:t> </a:t>
            </a:r>
            <a:r>
              <a:rPr lang="ru-RU" sz="2600"/>
              <a:t>Не столь очевидна роль математики в жизни человека, посвятившего себя живописи или литературе. И все же математика есть и в гуманитарных знаниях. Казалось бы, поэзия — сплошная романтика и вдохновение, в ней нет места анализу и расчету. Однако достаточно вспомнить стихотворные размеры (ямб, хорей), как приходит понимание, что математика и тут приложила свою руку. Ритм, словесный или музыкальный, также описывается и просчитывается с </a:t>
            </a:r>
            <a:r>
              <a:rPr lang="ru-RU" sz="2800"/>
              <a:t>применением</a:t>
            </a:r>
            <a:r>
              <a:rPr lang="ru-RU" sz="2600"/>
              <a:t> знаний этой науки.</a:t>
            </a:r>
          </a:p>
        </p:txBody>
      </p:sp>
      <p:pic>
        <p:nvPicPr>
          <p:cNvPr id="4" name="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088000" y="5036400"/>
            <a:ext cx="5544000" cy="23796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648360" y="472320"/>
            <a:ext cx="9071640" cy="406367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ru-RU" sz="2800" kern="1200">
                <a:latin typeface="Arial" pitchFamily="18"/>
                <a:ea typeface="Microsoft YaHei" pitchFamily="2"/>
                <a:cs typeface="Mangal" pitchFamily="2"/>
              </a:rPr>
              <a:t>Математика в нашей жизни присутствует не только в процессе освоения профессии и реализации полученных знаний. Так или иначе мы используем царицу наук практически в каждый момент времени   для того чтобы: сосчитать деньги, определить время на часах, посчитать количество предметов, набрать номер на телефоне, измерить площадь комнаты, и во многом другом.</a:t>
            </a:r>
          </a:p>
        </p:txBody>
      </p:sp>
      <p:pic>
        <p:nvPicPr>
          <p:cNvPr id="3" name="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311999" y="4536000"/>
            <a:ext cx="3168000" cy="2736000"/>
          </a:xfrm>
        </p:spPr>
      </p:pic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5151960" y="3888000"/>
            <a:ext cx="4426560" cy="4166280"/>
          </a:xfrm>
        </p:spPr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lvl="0" algn="just">
              <a:buNone/>
            </a:pPr>
            <a:r>
              <a:rPr lang="ru-RU" i="1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51680" y="177480"/>
            <a:ext cx="8608320" cy="126252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ru-RU" sz="3200"/>
              <a:t>Со школы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360000" y="1440000"/>
            <a:ext cx="5256000" cy="5760000"/>
          </a:xfrm>
        </p:spPr>
        <p:txBody>
          <a:bodyPr>
            <a:spAutoFit/>
          </a:bodyPr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ru-RU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ru-RU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lvl="0">
              <a:buNone/>
            </a:pPr>
            <a:r>
              <a:rPr lang="ru-RU"/>
              <a:t>Математике начинают обучать достаточно рано. Решая простые и сложные задачи, ребенок не просто учится складывать, вычитать и умножать. Он медленно, с азов постигает устройство современного мира.</a:t>
            </a:r>
          </a:p>
          <a:p>
            <a:pPr lvl="0">
              <a:buNone/>
            </a:pPr>
            <a:r>
              <a:rPr lang="ru-RU"/>
              <a:t>Математика формирует некоторые особенности мышления и оказывает влияние на отношение к миру.</a:t>
            </a:r>
          </a:p>
          <a:p>
            <a:pPr lvl="0">
              <a:buNone/>
            </a:pPr>
            <a:r>
              <a:rPr lang="ru-RU"/>
              <a:t>Внимание, сосредоточенность, сила воли — также тренируются в процессе решения трудных задач.</a:t>
            </a:r>
          </a:p>
        </p:txBody>
      </p:sp>
      <p:pic>
        <p:nvPicPr>
          <p:cNvPr id="4" name="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616000" y="3240000"/>
            <a:ext cx="4104000" cy="3096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32000" y="1155240"/>
            <a:ext cx="9071640" cy="208476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ru-RU"/>
              <a:t>Таким образом, математика в жизни общества и отдельного человека затрагивает огромное количество областей. Некоторые профессии без нее немыслимы. Компьютеры и телефоны, самолеты и космические аппараты никогда бы не появились, не будь людям известна царица наук.</a:t>
            </a:r>
          </a:p>
        </p:txBody>
      </p:sp>
      <p:pic>
        <p:nvPicPr>
          <p:cNvPr id="3" name="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015999" y="3815640"/>
            <a:ext cx="5903999" cy="294228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76000" y="576000"/>
            <a:ext cx="9071640" cy="15120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ru-RU" sz="3600"/>
              <a:t>Я согласна с высказыванием великого учёного России М.В. Ломоносова</a:t>
            </a:r>
          </a:p>
        </p:txBody>
      </p:sp>
      <p:pic>
        <p:nvPicPr>
          <p:cNvPr id="3" name="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296000" y="2160000"/>
            <a:ext cx="7343999" cy="4824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yt-coo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483</Words>
  <Application>Microsoft Office PowerPoint</Application>
  <PresentationFormat>Экран (4:3)</PresentationFormat>
  <Paragraphs>21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Обычный</vt:lpstr>
      <vt:lpstr>lyt-cool</vt:lpstr>
      <vt:lpstr>Математика в современном мире</vt:lpstr>
      <vt:lpstr>Что такое математика?</vt:lpstr>
      <vt:lpstr>Для чего нужна математика?</vt:lpstr>
      <vt:lpstr>Основа профессиональной деятельности</vt:lpstr>
      <vt:lpstr>Гуманитарные знания</vt:lpstr>
      <vt:lpstr>Математика в нашей жизни присутствует не только в процессе освоения профессии и реализации полученных знаний. Так или иначе мы используем царицу наук практически в каждый момент времени   для того чтобы: сосчитать деньги, определить время на часах, посчитать количество предметов, набрать номер на телефоне, измерить площадь комнаты, и во многом другом.</vt:lpstr>
      <vt:lpstr>Со школы</vt:lpstr>
      <vt:lpstr>Таким образом, математика в жизни общества и отдельного человека затрагивает огромное количество областей. Некоторые профессии без нее немыслимы. Компьютеры и телефоны, самолеты и космические аппараты никогда бы не появились, не будь людям известна царица наук.</vt:lpstr>
      <vt:lpstr>Я согласна с высказыванием великого учёного России М.В. Ломоносова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 современном мире</dc:title>
  <dc:creator>ПК 4</dc:creator>
  <cp:lastModifiedBy>ПК 4</cp:lastModifiedBy>
  <cp:revision>3</cp:revision>
  <dcterms:created xsi:type="dcterms:W3CDTF">2019-12-03T21:27:36Z</dcterms:created>
  <dcterms:modified xsi:type="dcterms:W3CDTF">2019-12-09T08:04:35Z</dcterms:modified>
</cp:coreProperties>
</file>