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78" r:id="rId4"/>
    <p:sldId id="256" r:id="rId5"/>
    <p:sldId id="260" r:id="rId6"/>
    <p:sldId id="261" r:id="rId7"/>
    <p:sldId id="258" r:id="rId8"/>
    <p:sldId id="259" r:id="rId9"/>
    <p:sldId id="265" r:id="rId10"/>
    <p:sldId id="264" r:id="rId11"/>
    <p:sldId id="267" r:id="rId12"/>
    <p:sldId id="276" r:id="rId13"/>
    <p:sldId id="273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285992"/>
            <a:ext cx="6315494" cy="33239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75000"/>
                  </a:schemeClr>
                </a:solidFill>
              </a:rPr>
              <a:t>Сообщение из опыта работы </a:t>
            </a:r>
            <a:endParaRPr lang="ru-RU" sz="3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«Развитие связной речи у старших дошкольников через использование современных технологий, с использованием ИКТ 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0436" y="412278"/>
            <a:ext cx="3514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МБДОУ детский сад №7 «Берёзка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39978" y="5256737"/>
            <a:ext cx="5292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 воспитатель  1 кв. категории Юрьева А.А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25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723" y="3103641"/>
            <a:ext cx="4752528" cy="2671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6133" y="130646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Вырезаем готовые картинки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1357" y="1867823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Раскладываем на листе картона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1357" y="260648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Н</a:t>
            </a:r>
            <a:r>
              <a:rPr lang="ru-RU" b="1" dirty="0" err="1" smtClean="0"/>
              <a:t>аклеивем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0"/>
            <a:ext cx="8929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Участие детей в составлении схем- моделей вызывает у них большой интерес, мотивирует на активность при составлении рассказов, пересказе сказок, запоминании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1516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8466359" cy="4226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573595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Коллаж изготовленный детьми «Признаки осени»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114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571480"/>
            <a:ext cx="5572148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Возможны разнообразные варианты использования коллажа.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643050"/>
            <a:ext cx="4357718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Игры со звуками</a:t>
            </a:r>
            <a:endParaRPr lang="ru-RU" dirty="0" smtClean="0"/>
          </a:p>
          <a:p>
            <a:r>
              <a:rPr lang="ru-RU" dirty="0" smtClean="0"/>
              <a:t>Ø назови слова, которые начинаются на заданный звук</a:t>
            </a:r>
          </a:p>
          <a:p>
            <a:r>
              <a:rPr lang="ru-RU" dirty="0" smtClean="0"/>
              <a:t>Ø найди  заданный звук в середине, в конце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571612"/>
            <a:ext cx="4071934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Задания для развития грамматического строя речи:</a:t>
            </a:r>
            <a:endParaRPr lang="ru-RU" dirty="0" smtClean="0"/>
          </a:p>
          <a:p>
            <a:r>
              <a:rPr lang="ru-RU" dirty="0" smtClean="0"/>
              <a:t>Ø назови только живые (неживые предметы)</a:t>
            </a:r>
          </a:p>
          <a:p>
            <a:r>
              <a:rPr lang="ru-RU" dirty="0" smtClean="0"/>
              <a:t>Ø назови слова - предметы, про которые можно сказать МОЙ, МОЯ.</a:t>
            </a:r>
          </a:p>
          <a:p>
            <a:r>
              <a:rPr lang="ru-RU" dirty="0" smtClean="0"/>
              <a:t>Ø игра «Один - много». Измени слово так, чтобы вместо одного предмета появилось много (ласточка- ласточки, </a:t>
            </a:r>
            <a:r>
              <a:rPr lang="ru-RU" dirty="0" err="1" smtClean="0"/>
              <a:t>пчела-пчелы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4500570"/>
            <a:ext cx="4572000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Задания для развития памяти и мышления</a:t>
            </a:r>
            <a:endParaRPr lang="ru-RU" dirty="0" smtClean="0"/>
          </a:p>
          <a:p>
            <a:r>
              <a:rPr lang="ru-RU" dirty="0" smtClean="0"/>
              <a:t>Ø назови животных, растений и т.д.</a:t>
            </a:r>
          </a:p>
          <a:p>
            <a:r>
              <a:rPr lang="ru-RU" dirty="0" smtClean="0"/>
              <a:t>Ø назови предметы, которые могут быть в лесу, в городе, дома и т.д.</a:t>
            </a:r>
          </a:p>
          <a:p>
            <a:r>
              <a:rPr lang="ru-RU" dirty="0" smtClean="0"/>
              <a:t>Ø назови все слова, кроме животных и т.д.</a:t>
            </a:r>
          </a:p>
          <a:p>
            <a:r>
              <a:rPr lang="ru-RU" dirty="0" smtClean="0"/>
              <a:t>Ø назови новые (знакомые) для тебя слова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857232"/>
            <a:ext cx="457200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Задания для развития голоса, интонации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/>
              <a:t>Ø произнеси слова тихо</a:t>
            </a:r>
          </a:p>
          <a:p>
            <a:r>
              <a:rPr lang="ru-RU" dirty="0" smtClean="0"/>
              <a:t>Ø произнеси слова громко</a:t>
            </a:r>
          </a:p>
          <a:p>
            <a:r>
              <a:rPr lang="ru-RU" dirty="0" smtClean="0"/>
              <a:t>Ø представь, что ты медведь (мышка, другие животные) и назови слова его голосом.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2714620"/>
            <a:ext cx="6143652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Задания для развития связной речи</a:t>
            </a:r>
            <a:endParaRPr lang="ru-RU" dirty="0" smtClean="0"/>
          </a:p>
          <a:p>
            <a:pPr algn="ctr"/>
            <a:r>
              <a:rPr lang="ru-RU" dirty="0" smtClean="0"/>
              <a:t>Ø составь предложения  по картинкам</a:t>
            </a:r>
          </a:p>
          <a:p>
            <a:pPr algn="ctr"/>
            <a:r>
              <a:rPr lang="ru-RU" dirty="0" smtClean="0"/>
              <a:t>Ø составь рассказ по картинкам</a:t>
            </a:r>
          </a:p>
          <a:p>
            <a:pPr algn="ctr"/>
            <a:r>
              <a:rPr lang="ru-RU" dirty="0" smtClean="0"/>
              <a:t>Ø составь сказку по картинкам 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071810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34996"/>
            <a:ext cx="75323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/>
              <a:t>“Учите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2564904"/>
            <a:ext cx="171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К. Д. Ушинский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749570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Актуальность:</a:t>
            </a:r>
          </a:p>
          <a:p>
            <a:r>
              <a:rPr lang="ru-RU" dirty="0" smtClean="0"/>
              <a:t>Не </a:t>
            </a:r>
            <a:r>
              <a:rPr lang="ru-RU" dirty="0"/>
              <a:t>стоит забывать о том, что мир, в котором развивается современный ребенок, коренным образом отличается от мира, в котором выросли его родители. Это и предъявляет качественно новые требования к дошкольному воспитанию – обучение с использованием современных информационных технологий</a:t>
            </a:r>
            <a:endParaRPr lang="ru-RU" b="1" dirty="0">
              <a:solidFill>
                <a:srgbClr val="7030A0"/>
              </a:solidFill>
            </a:endParaRPr>
          </a:p>
          <a:p>
            <a:r>
              <a:rPr lang="ru-RU" dirty="0"/>
              <a:t>М</a:t>
            </a:r>
            <a:r>
              <a:rPr lang="ru-RU" dirty="0" smtClean="0"/>
              <a:t>немотехника </a:t>
            </a:r>
            <a:r>
              <a:rPr lang="ru-RU" dirty="0"/>
              <a:t>облегчает детям овладение </a:t>
            </a:r>
            <a:endParaRPr lang="ru-RU" dirty="0" smtClean="0"/>
          </a:p>
          <a:p>
            <a:r>
              <a:rPr lang="ru-RU" dirty="0" smtClean="0"/>
              <a:t>связной речи, </a:t>
            </a:r>
            <a:r>
              <a:rPr lang="ru-RU" dirty="0"/>
              <a:t>п</a:t>
            </a:r>
            <a:r>
              <a:rPr lang="ru-RU" dirty="0" smtClean="0"/>
              <a:t>рименение мнемотехники, позволяет </a:t>
            </a:r>
            <a:r>
              <a:rPr lang="ru-RU" dirty="0"/>
              <a:t>ребенку </a:t>
            </a:r>
            <a:r>
              <a:rPr lang="ru-RU" dirty="0" smtClean="0"/>
              <a:t>систематизировать </a:t>
            </a:r>
            <a:r>
              <a:rPr lang="ru-RU" dirty="0"/>
              <a:t>свой непосредственный опыт</a:t>
            </a:r>
            <a:r>
              <a:rPr lang="ru-RU" dirty="0" smtClean="0"/>
              <a:t>; дети</a:t>
            </a:r>
            <a:r>
              <a:rPr lang="ru-RU" dirty="0"/>
              <a:t>, владеющие средствами наглядного моделирования, в дальнейшем </a:t>
            </a:r>
          </a:p>
          <a:p>
            <a:r>
              <a:rPr lang="ru-RU" dirty="0"/>
              <a:t>способны самостоятельно развивать речь в процессе общения и </a:t>
            </a:r>
            <a:r>
              <a:rPr lang="ru-RU" dirty="0" smtClean="0"/>
              <a:t>обучения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12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340768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16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168804"/>
            <a:ext cx="603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Суть </a:t>
            </a:r>
            <a:r>
              <a:rPr lang="ru-RU" sz="2400" b="1" dirty="0" smtClean="0">
                <a:solidFill>
                  <a:srgbClr val="7030A0"/>
                </a:solidFill>
              </a:rPr>
              <a:t>мнемосхем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Мнемотехника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в переводе с греческого - «искусство</a:t>
            </a: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запоминания».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630469"/>
            <a:ext cx="59584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Особенность методики – применение не изображения предметов, а символов. Данная методика значительно облегчает детям поиск и запоминание слов. Символы максимально приближены к речевому материалу, например, для обозначения домашних птиц и животных используется дом, а для обозначения диких (лесных) животных и птиц – ёлка. </a:t>
            </a:r>
            <a:r>
              <a:rPr lang="ru-RU" sz="2000" b="1" dirty="0" err="1"/>
              <a:t>Мнемотаблицы</a:t>
            </a:r>
            <a:r>
              <a:rPr lang="ru-RU" sz="2000" b="1" dirty="0"/>
              <a:t>, коллажи-схемы, служат дидактическим материалом в моей работе по развитию связной речи детей </a:t>
            </a:r>
          </a:p>
        </p:txBody>
      </p:sp>
    </p:spTree>
    <p:extLst>
      <p:ext uri="{BB962C8B-B14F-4D97-AF65-F5344CB8AC3E}">
        <p14:creationId xmlns:p14="http://schemas.microsoft.com/office/powerpoint/2010/main" val="418118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351" y="1215423"/>
            <a:ext cx="7848872" cy="150810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Как помогают схемы ребёнку </a:t>
            </a:r>
          </a:p>
          <a:p>
            <a:pPr algn="ctr"/>
            <a:r>
              <a:rPr lang="ru-RU" b="1" dirty="0" smtClean="0"/>
              <a:t>они служат зрительным </a:t>
            </a:r>
            <a:r>
              <a:rPr lang="ru-RU" b="1" dirty="0"/>
              <a:t>планом для создания</a:t>
            </a:r>
          </a:p>
          <a:p>
            <a:pPr algn="ctr"/>
            <a:r>
              <a:rPr lang="ru-RU" b="1" dirty="0"/>
              <a:t>монологов, помогают </a:t>
            </a:r>
            <a:r>
              <a:rPr lang="ru-RU" b="1" dirty="0" smtClean="0"/>
              <a:t>детям выстраивать:- </a:t>
            </a:r>
            <a:r>
              <a:rPr lang="ru-RU" b="1" dirty="0"/>
              <a:t>строение рассказа</a:t>
            </a:r>
            <a:r>
              <a:rPr lang="ru-RU" b="1" dirty="0" smtClean="0"/>
              <a:t>,- </a:t>
            </a:r>
            <a:r>
              <a:rPr lang="ru-RU" b="1" dirty="0"/>
              <a:t>последовательность рассказа</a:t>
            </a:r>
            <a:r>
              <a:rPr lang="ru-RU" b="1" dirty="0" smtClean="0"/>
              <a:t>,- </a:t>
            </a:r>
            <a:r>
              <a:rPr lang="ru-RU" b="1" dirty="0"/>
              <a:t>лексико-грамматическую</a:t>
            </a:r>
          </a:p>
          <a:p>
            <a:pPr algn="ctr"/>
            <a:r>
              <a:rPr lang="ru-RU" b="1" dirty="0"/>
              <a:t>наполняемость рассказа.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5040" y="3501008"/>
            <a:ext cx="7715304" cy="1785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Где можно </a:t>
            </a:r>
            <a:r>
              <a:rPr lang="ru-RU" sz="2000" b="1" dirty="0" smtClean="0">
                <a:solidFill>
                  <a:srgbClr val="7030A0"/>
                </a:solidFill>
              </a:rPr>
              <a:t>использовать карточки- схемы</a:t>
            </a:r>
            <a:endParaRPr lang="ru-RU" sz="2000" b="1" dirty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обогащения словарного запаса,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*при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обучении составлению рассказов,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*при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пересказах художественной литературы,</a:t>
            </a:r>
          </a:p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отгадывании и загадывании загадок,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 заучивании стихов.</a:t>
            </a:r>
          </a:p>
        </p:txBody>
      </p:sp>
    </p:spTree>
    <p:extLst>
      <p:ext uri="{BB962C8B-B14F-4D97-AF65-F5344CB8AC3E}">
        <p14:creationId xmlns:p14="http://schemas.microsoft.com/office/powerpoint/2010/main" val="2256543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7477"/>
            <a:ext cx="8390166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В своей работе с воспитанниками  я использовала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243" y="1196752"/>
            <a:ext cx="7126784" cy="4035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7620" y="3500438"/>
            <a:ext cx="1387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Коллаж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16056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2733" y="2606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Коллаж-</a:t>
            </a:r>
            <a:r>
              <a:rPr lang="ru-RU" sz="2000" b="1" dirty="0"/>
              <a:t>это лист бумаги, на которой рисуются различные картинки, буквы, геометрические фигуры, цифры.</a:t>
            </a:r>
          </a:p>
          <a:p>
            <a:endParaRPr lang="ru-RU" sz="2000" b="1" dirty="0"/>
          </a:p>
          <a:p>
            <a:r>
              <a:rPr lang="ru-RU" sz="2000" b="1" dirty="0"/>
              <a:t>Коллаж – это учебное пособие.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46361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Этапы работы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b="1" dirty="0" smtClean="0"/>
              <a:t>- Подбор и подготовка картинок или рисунков</a:t>
            </a:r>
            <a:endParaRPr lang="ru-RU" dirty="0"/>
          </a:p>
          <a:p>
            <a:r>
              <a:rPr lang="ru-RU" b="1" dirty="0" smtClean="0"/>
              <a:t>- Детям </a:t>
            </a:r>
            <a:r>
              <a:rPr lang="ru-RU" b="1" dirty="0"/>
              <a:t>предлагается рассмотреть коллаж и разобрать, какие картинки они на нем видят.</a:t>
            </a:r>
          </a:p>
          <a:p>
            <a:r>
              <a:rPr lang="ru-RU" b="1" dirty="0" smtClean="0"/>
              <a:t>- Составляется </a:t>
            </a:r>
            <a:r>
              <a:rPr lang="ru-RU" b="1" dirty="0"/>
              <a:t>сюжет с использованием всех картинок (младший возраст – воспитатель, старшие дети - самостоятельно)</a:t>
            </a:r>
          </a:p>
          <a:p>
            <a:r>
              <a:rPr lang="ru-RU" b="1" dirty="0" smtClean="0"/>
              <a:t>- Коллаж </a:t>
            </a:r>
            <a:r>
              <a:rPr lang="ru-RU" b="1" dirty="0"/>
              <a:t>содержит буквы, цифры, по ним воспитатель задает наводящие вопросы. Пример: «Почему они здесь изображены?» - «С этой буквы начинается слово, эта буква есть в слове» и т. п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2733" y="4243160"/>
            <a:ext cx="60841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МНЕМОНИЧЕСКОЕ ЗАПОМИНАНИЕ СОСТОИТ ИЗ ЧЕТЫРЁХ ЭТАПОВ</a:t>
            </a:r>
            <a:r>
              <a:rPr lang="ru-RU" b="1" dirty="0"/>
              <a:t>: </a:t>
            </a:r>
            <a:endParaRPr lang="ru-RU" b="1" dirty="0" smtClean="0"/>
          </a:p>
          <a:p>
            <a:r>
              <a:rPr lang="ru-RU" b="1" dirty="0" smtClean="0"/>
              <a:t>КОДИРОВАНИЕ </a:t>
            </a:r>
            <a:r>
              <a:rPr lang="ru-RU" b="1" dirty="0"/>
              <a:t>В ОБРАЗЫ </a:t>
            </a:r>
            <a:endParaRPr lang="ru-RU" b="1" dirty="0" smtClean="0"/>
          </a:p>
          <a:p>
            <a:r>
              <a:rPr lang="ru-RU" b="1" dirty="0" smtClean="0"/>
              <a:t>ЗАПОМИНАНИЕ </a:t>
            </a:r>
          </a:p>
          <a:p>
            <a:r>
              <a:rPr lang="ru-RU" b="1" dirty="0" smtClean="0"/>
              <a:t>ПЕРЕСКАЗ </a:t>
            </a:r>
            <a:r>
              <a:rPr lang="ru-RU" b="1" dirty="0"/>
              <a:t>ИНФОРМАЦИИ С ОПОРОЙ НА СИМВОЛЫ </a:t>
            </a:r>
            <a:endParaRPr lang="ru-RU" b="1" dirty="0" smtClean="0"/>
          </a:p>
          <a:p>
            <a:r>
              <a:rPr lang="ru-RU" b="1" dirty="0" smtClean="0"/>
              <a:t> ВОСПРОИЗВЕДЕНИЕ </a:t>
            </a:r>
            <a:r>
              <a:rPr lang="ru-RU" b="1" dirty="0"/>
              <a:t>МНЕМОСХЕМЫ </a:t>
            </a:r>
          </a:p>
        </p:txBody>
      </p:sp>
    </p:spTree>
    <p:extLst>
      <p:ext uri="{BB962C8B-B14F-4D97-AF65-F5344CB8AC3E}">
        <p14:creationId xmlns:p14="http://schemas.microsoft.com/office/powerpoint/2010/main" val="4138084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4692332" cy="6453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0083"/>
            <a:ext cx="5386467" cy="6624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88840"/>
            <a:ext cx="4361414" cy="246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816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096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4143404" cy="31075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6" y="214290"/>
            <a:ext cx="735811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Использование техники коллаж в образовательных областях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53729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536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АГАТА</cp:lastModifiedBy>
  <cp:revision>26</cp:revision>
  <dcterms:created xsi:type="dcterms:W3CDTF">2018-11-05T16:59:09Z</dcterms:created>
  <dcterms:modified xsi:type="dcterms:W3CDTF">2019-12-09T20:18:21Z</dcterms:modified>
</cp:coreProperties>
</file>