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0A07-2F99-445E-A131-71665EE8651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BCE55-A6C6-4249-A222-975363ECE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53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40A07-2F99-445E-A131-71665EE8651E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BCE55-A6C6-4249-A222-975363ECE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01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114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60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14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385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836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38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07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721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548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65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441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2587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Теремок</dc:creator>
  <cp:lastModifiedBy>Теремок</cp:lastModifiedBy>
  <cp:revision>1</cp:revision>
  <dcterms:created xsi:type="dcterms:W3CDTF">2019-12-09T17:46:22Z</dcterms:created>
  <dcterms:modified xsi:type="dcterms:W3CDTF">2019-12-09T17:46:22Z</dcterms:modified>
</cp:coreProperties>
</file>