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1"/>
  </p:notesMasterIdLst>
  <p:handoutMasterIdLst>
    <p:handoutMasterId r:id="rId12"/>
  </p:handoutMasterIdLst>
  <p:sldIdLst>
    <p:sldId id="264" r:id="rId3"/>
    <p:sldId id="266" r:id="rId4"/>
    <p:sldId id="268" r:id="rId5"/>
    <p:sldId id="269" r:id="rId6"/>
    <p:sldId id="270" r:id="rId7"/>
    <p:sldId id="280" r:id="rId8"/>
    <p:sldId id="274" r:id="rId9"/>
    <p:sldId id="281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43" d="100"/>
          <a:sy n="43" d="100"/>
        </p:scale>
        <p:origin x="-306" y="-9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pPr/>
              <a:t>09.12.2019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09.12.2019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09.12.2019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defTabSz="1216152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5400" b="0" i="0" baseline="0" dirty="0" smtClean="0">
                <a:solidFill>
                  <a:srgbClr val="374C81"/>
                </a:solidFill>
                <a:latin typeface="Century Gothic"/>
                <a:ea typeface="+mj-ea"/>
                <a:cs typeface="+mj-cs"/>
              </a:rPr>
              <a:t>ОБОГАТИМ</a:t>
            </a:r>
            <a:r>
              <a:rPr lang="ru-RU" sz="5400" b="0" i="0" dirty="0" smtClean="0">
                <a:solidFill>
                  <a:srgbClr val="374C81"/>
                </a:solidFill>
                <a:latin typeface="Century Gothic"/>
                <a:ea typeface="+mj-ea"/>
                <a:cs typeface="+mj-cs"/>
              </a:rPr>
              <a:t> СЛОВАРНЫЙ ЗАПАС</a:t>
            </a:r>
            <a:endParaRPr lang="ru-RU" sz="5400" b="0" i="0" baseline="0" dirty="0">
              <a:solidFill>
                <a:srgbClr val="374C81"/>
              </a:solidFill>
              <a:latin typeface="Century Gothic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документы с рабочего стола\личное\КОНКУРС\богатство речи\9rBMpoFuo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248" y="285728"/>
            <a:ext cx="11215766" cy="6215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документы с рабочего стола\личное\КОНКУРС\богатство речи\ax0QvE97Fi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7600" y="178045"/>
            <a:ext cx="10191786" cy="60370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969488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документы с рабочего стола\личное\КОНКУРС\богатство речи\fPFDPcdVW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6628" y="10857"/>
            <a:ext cx="10358510" cy="64185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539435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кументы с рабочего стола\личное\КОНКУРС\богатство речи\ot8E8grpsP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8066" y="285728"/>
            <a:ext cx="10215633" cy="6215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309845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D:\документы с рабочего стола\личное\КОНКУРС\богатство речи\Rd5KszK-oU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10" y="357166"/>
            <a:ext cx="11287204" cy="62151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06889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документы с рабочего стола\личное\КОНКУРС\богатство речи\S3x7Vk2J9J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772" b="6772"/>
          <a:stretch>
            <a:fillRect/>
          </a:stretch>
        </p:blipFill>
        <p:spPr bwMode="auto">
          <a:xfrm>
            <a:off x="950876" y="279401"/>
            <a:ext cx="10215633" cy="62214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613024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документы с рабочего стола\личное\КОНКУРС\богатство речи\Xq8-UQ8upV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772" b="6772"/>
          <a:stretch>
            <a:fillRect/>
          </a:stretch>
        </p:blipFill>
        <p:spPr bwMode="auto">
          <a:xfrm>
            <a:off x="879438" y="279401"/>
            <a:ext cx="10644261" cy="629287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opka-knig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Stopka-knig</Template>
  <TotalTime>0</TotalTime>
  <Words>3</Words>
  <Application>Microsoft Office PowerPoint</Application>
  <PresentationFormat>Произвольный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Stopka-knig</vt:lpstr>
      <vt:lpstr>ОБОГАТИМ СЛОВАРНЫЙ ЗАПАС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2017-06-20T15:39:56Z</dcterms:created>
  <dcterms:modified xsi:type="dcterms:W3CDTF">2019-12-09T17:48:25Z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