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81" autoAdjust="0"/>
  </p:normalViewPr>
  <p:slideViewPr>
    <p:cSldViewPr>
      <p:cViewPr varScale="1">
        <p:scale>
          <a:sx n="43" d="100"/>
          <a:sy n="4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6399" y="0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157BD-684C-4173-99F9-3467198F6CF7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227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6399" y="6542227"/>
            <a:ext cx="4341591" cy="3448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3E1BE-EAB6-4DA7-8B81-EC95F9ACE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AFAD2D6-1B3C-42CD-B058-1C4EA30B15D7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4875" cy="2582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2031" y="3271878"/>
            <a:ext cx="8016239" cy="309967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DCB89A6-6833-4901-8985-01D3C0597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B89A6-6833-4901-8985-01D3C059793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340768"/>
            <a:ext cx="6334472" cy="18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Презентация на тему:                                  </a:t>
            </a:r>
            <a:r>
              <a:rPr lang="ru-RU" sz="3200" dirty="0" smtClean="0">
                <a:solidFill>
                  <a:srgbClr val="FF0000"/>
                </a:solidFill>
              </a:rPr>
              <a:t>Светлый праздник Пасха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429000"/>
            <a:ext cx="4606280" cy="20162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Выполнила: ученица 4 «А» класса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МБОУ СОШ № 10 </a:t>
            </a:r>
          </a:p>
          <a:p>
            <a:r>
              <a:rPr lang="ru-RU" sz="2100" dirty="0" smtClean="0">
                <a:solidFill>
                  <a:schemeClr val="tx1"/>
                </a:solidFill>
              </a:rPr>
              <a:t>                               Карпова Дарья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Руководитель: </a:t>
            </a:r>
            <a:r>
              <a:rPr lang="ru-RU" sz="2100" dirty="0" smtClean="0">
                <a:solidFill>
                  <a:schemeClr val="tx1"/>
                </a:solidFill>
              </a:rPr>
              <a:t>Ведерникова Оксана                                                                              Александровна</a:t>
            </a:r>
            <a:endParaRPr lang="ru-RU" sz="2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377136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7776864" cy="5781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Важная пасхальная традиция-обмен крашеными яйцами. Их дарят родным, друзьям, соседям, раздают нищим и оставляют в церкви. Пасхальные яйца, в народе называемые «</a:t>
            </a:r>
            <a:r>
              <a:rPr lang="ru-RU" dirty="0" err="1" smtClean="0"/>
              <a:t>крашенками</a:t>
            </a:r>
            <a:r>
              <a:rPr lang="ru-RU" dirty="0" smtClean="0"/>
              <a:t>» или «</a:t>
            </a:r>
            <a:r>
              <a:rPr lang="ru-RU" dirty="0" err="1" smtClean="0"/>
              <a:t>писанками</a:t>
            </a:r>
            <a:r>
              <a:rPr lang="ru-RU" dirty="0" smtClean="0"/>
              <a:t>», являются символом новой жизни и возрождения.</a:t>
            </a:r>
            <a:endParaRPr lang="ru-RU" dirty="0"/>
          </a:p>
        </p:txBody>
      </p:sp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924944"/>
            <a:ext cx="4680520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96354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704856" cy="6069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Дети на Пасху катают яйца с самодельных горок или стучат </a:t>
            </a:r>
            <a:r>
              <a:rPr lang="ru-RU" dirty="0" err="1" smtClean="0"/>
              <a:t>крашенками</a:t>
            </a:r>
            <a:r>
              <a:rPr lang="ru-RU" dirty="0" smtClean="0"/>
              <a:t> по очереди по разным концам. Существует даже ряд этих, казалось бы, нехитрых забав.</a:t>
            </a:r>
            <a:endParaRPr lang="ru-RU" dirty="0"/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204864"/>
            <a:ext cx="5508104" cy="41310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169224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1\Desktop\img1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61193"/>
            <a:ext cx="7600950" cy="5700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Пасха на Руси.</a:t>
            </a:r>
            <a:endParaRPr lang="ru-RU" sz="4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873752"/>
          </a:xfrm>
        </p:spPr>
        <p:txBody>
          <a:bodyPr/>
          <a:lstStyle/>
          <a:p>
            <a:r>
              <a:rPr lang="ru-RU" b="1" dirty="0" smtClean="0"/>
              <a:t>Пасха</a:t>
            </a:r>
            <a:r>
              <a:rPr lang="ru-RU" dirty="0" smtClean="0"/>
              <a:t> — самый главный и торжественный христианский праздник, посвященный  чудесному воскрешению Иисуса Христа. Смысл и значение Пасхи для церкви настолько глубоки,</a:t>
            </a:r>
          </a:p>
          <a:p>
            <a:r>
              <a:rPr lang="ru-RU" dirty="0" smtClean="0"/>
              <a:t>                                        что ее празднование </a:t>
            </a:r>
          </a:p>
          <a:p>
            <a:r>
              <a:rPr lang="ru-RU" dirty="0" smtClean="0"/>
              <a:t>                                        считается самым важным событием                        событиям церковного года.</a:t>
            </a:r>
          </a:p>
          <a:p>
            <a:r>
              <a:rPr lang="ru-RU" dirty="0" smtClean="0"/>
              <a:t>                                         « Праздников Праздник и </a:t>
            </a:r>
          </a:p>
          <a:p>
            <a:r>
              <a:rPr lang="ru-RU" dirty="0" smtClean="0"/>
              <a:t>                                         Торжество Торжеств» так </a:t>
            </a:r>
          </a:p>
          <a:p>
            <a:r>
              <a:rPr lang="ru-RU" dirty="0" smtClean="0"/>
              <a:t>                                        величают Светлое Христово</a:t>
            </a:r>
          </a:p>
          <a:p>
            <a:r>
              <a:rPr lang="ru-RU" dirty="0" smtClean="0"/>
              <a:t>                                         Воскресенье на Руси.</a:t>
            </a:r>
            <a:endParaRPr lang="ru-RU" dirty="0"/>
          </a:p>
        </p:txBody>
      </p:sp>
      <p:pic>
        <p:nvPicPr>
          <p:cNvPr id="6" name="Рисунок 5" descr="415243-svet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429000"/>
            <a:ext cx="360040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377136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352928" cy="5925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 настоящее время Пасха по-прежнему остается одним из самых почитаемых и любимых праздников</a:t>
            </a:r>
          </a:p>
          <a:p>
            <a:pPr>
              <a:buNone/>
            </a:pPr>
            <a:r>
              <a:rPr lang="ru-RU" dirty="0" smtClean="0"/>
              <a:t>    для всех и каждого. Не мудрено, ведь душевность, чистота и благостность этого поистине божественного праздника- в особенной цене , как, впрочем, и его смысл- возрождение и непременная победа жизненной силы.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DaMmVWyX0AA_y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429000"/>
            <a:ext cx="5328592" cy="3128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45719"/>
            <a:ext cx="648072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7920880" cy="5925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 день Пасхи на рассвете во всех церквях  проходят праздничные службы, а накануне ночью повсеместно совершаются крестные ходы. Уже с полуночи можно поздравлять друг друга с Воскресением Христовым, при встрече говоря: «Христос </a:t>
            </a:r>
            <a:r>
              <a:rPr lang="ru-RU" dirty="0" err="1" smtClean="0"/>
              <a:t>Воскресе</a:t>
            </a:r>
            <a:r>
              <a:rPr lang="ru-RU" dirty="0" smtClean="0"/>
              <a:t>!» На что обычно отвечают: «Воистину </a:t>
            </a:r>
            <a:r>
              <a:rPr lang="ru-RU" dirty="0" err="1" smtClean="0"/>
              <a:t>Воскресе</a:t>
            </a:r>
            <a:r>
              <a:rPr lang="ru-RU" dirty="0" smtClean="0"/>
              <a:t>!» Далее трижды обмениваются поцелуями в щеку. Это праздничное приветствие в народе называют христосованием.</a:t>
            </a:r>
          </a:p>
        </p:txBody>
      </p:sp>
      <p:pic>
        <p:nvPicPr>
          <p:cNvPr id="4" name="Рисунок 3" descr="IMG_0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933056"/>
            <a:ext cx="4320480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9632" y="228919"/>
            <a:ext cx="66651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7776864" cy="5976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По обычаю накануне Пасхи выпекают высокий круглый сдобный хлеб-кулич, который освещают в церкви. Кулич является символом артоса-хлеба, благословленного Иисусом Христом во время Тайной Вечери.</a:t>
            </a:r>
            <a:endParaRPr lang="ru-RU" dirty="0"/>
          </a:p>
        </p:txBody>
      </p:sp>
      <p:pic>
        <p:nvPicPr>
          <p:cNvPr id="4" name="Рисунок 3" descr="IMG_14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420888"/>
            <a:ext cx="5904656" cy="4182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7776864" cy="5925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Как с любым праздником на Руси, с Пасхой связывали различные приметы и </a:t>
            </a:r>
            <a:r>
              <a:rPr lang="ru-RU" dirty="0" err="1" smtClean="0"/>
              <a:t>поверия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      Четверг перед Пасхой называется Великим или Чистым Четвергом. Смысл названия значился не только в духовном очищении и принятии таинства, но и в очищении телесном- особенно популярными были купания в бане, проруби, озерах и прочих водоемах. Обязательно- до рассвета. В этот день готовили так называемую «четверговую соль».</a:t>
            </a:r>
          </a:p>
          <a:p>
            <a:pPr>
              <a:buNone/>
            </a:pPr>
            <a:r>
              <a:rPr lang="ru-RU" dirty="0" smtClean="0"/>
              <a:t>    Все члены семьи должны по горстке соли ссыпать в один пакет. Эту соль убирали и хранили. Считалось что она лечебная. Из такой соли делали обереги для семьи, дома, домашних животных, огорода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025208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7848872" cy="6069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В субботу перед светлым днем в храмах освещается обрядовая еда: пасха, кулич и крашенные яйца. </a:t>
            </a:r>
            <a:r>
              <a:rPr lang="ru-RU" b="1" dirty="0" smtClean="0"/>
              <a:t>Яйцо</a:t>
            </a:r>
            <a:r>
              <a:rPr lang="ru-RU" dirty="0" smtClean="0"/>
              <a:t> символизирует жизнь и возрождение. Издревле считается, что именно </a:t>
            </a:r>
            <a:r>
              <a:rPr lang="ru-RU" b="1" dirty="0" smtClean="0"/>
              <a:t>пасхальное</a:t>
            </a:r>
            <a:r>
              <a:rPr lang="ru-RU" dirty="0" smtClean="0"/>
              <a:t> освященное </a:t>
            </a:r>
            <a:r>
              <a:rPr lang="ru-RU" b="1" dirty="0" smtClean="0"/>
              <a:t>яйцо</a:t>
            </a:r>
            <a:r>
              <a:rPr lang="ru-RU" dirty="0" smtClean="0"/>
              <a:t> должно быть первой едой после 40-дневного поста.</a:t>
            </a:r>
            <a:endParaRPr lang="ru-RU" dirty="0"/>
          </a:p>
        </p:txBody>
      </p:sp>
      <p:pic>
        <p:nvPicPr>
          <p:cNvPr id="4" name="Рисунок 3" descr="paskha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789728"/>
            <a:ext cx="5976664" cy="3732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7632848" cy="58326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Еще одним пасхальным блюдом является пасха-</a:t>
            </a:r>
          </a:p>
          <a:p>
            <a:pPr>
              <a:buNone/>
            </a:pPr>
            <a:r>
              <a:rPr lang="ru-RU" dirty="0" smtClean="0"/>
              <a:t>    это творог со сливками или сметанной, спрессованный в виде усеченной пирамидки, на боковых сторонах которой изображен крест и надписи «ХВ» («Христос </a:t>
            </a:r>
            <a:r>
              <a:rPr lang="ru-RU" dirty="0" err="1" smtClean="0"/>
              <a:t>Воскресе</a:t>
            </a:r>
            <a:r>
              <a:rPr lang="ru-RU" dirty="0" smtClean="0"/>
              <a:t>»). Пасха символизирует Гроб Господень.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1555446005_1234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068960"/>
            <a:ext cx="4104456" cy="3456384"/>
          </a:xfrm>
          <a:prstGeom prst="rect">
            <a:avLst/>
          </a:prstGeom>
        </p:spPr>
      </p:pic>
      <p:pic>
        <p:nvPicPr>
          <p:cNvPr id="5" name="Рисунок 4" descr="D5PkB18X4AAiB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6798" y="3068960"/>
            <a:ext cx="2799537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6881192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704856" cy="6069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Согласно древним традициям пасхальные яйца выкладывали на только что сорванную зелень (овса, например) или на небольшие листки кресс-салата (салат, кстати, растили иногда специально для Великого дня.)</a:t>
            </a:r>
            <a:endParaRPr lang="ru-RU" dirty="0"/>
          </a:p>
        </p:txBody>
      </p:sp>
      <p:pic>
        <p:nvPicPr>
          <p:cNvPr id="4" name="Рисунок 3" descr="193_9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564904"/>
            <a:ext cx="5201920" cy="3901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490</TotalTime>
  <Words>458</Words>
  <Application>Microsoft Office PowerPoint</Application>
  <PresentationFormat>Экран (4:3)</PresentationFormat>
  <Paragraphs>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на тему:                                  Светлый праздник Пасха </vt:lpstr>
      <vt:lpstr> Пасха на Руси.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                               « Светлый праздник Пасха.»</dc:title>
  <dc:creator>1</dc:creator>
  <cp:lastModifiedBy>1</cp:lastModifiedBy>
  <cp:revision>34</cp:revision>
  <dcterms:created xsi:type="dcterms:W3CDTF">2019-12-03T08:58:22Z</dcterms:created>
  <dcterms:modified xsi:type="dcterms:W3CDTF">2019-12-03T18:19:09Z</dcterms:modified>
</cp:coreProperties>
</file>