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7" r:id="rId3"/>
    <p:sldId id="261" r:id="rId4"/>
    <p:sldId id="262" r:id="rId5"/>
    <p:sldId id="264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74" autoAdjust="0"/>
    <p:restoredTop sz="94607" autoAdjust="0"/>
  </p:normalViewPr>
  <p:slideViewPr>
    <p:cSldViewPr>
      <p:cViewPr varScale="1">
        <p:scale>
          <a:sx n="74" d="100"/>
          <a:sy n="74" d="100"/>
        </p:scale>
        <p:origin x="148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268760"/>
            <a:ext cx="8458200" cy="1470025"/>
          </a:xfrm>
        </p:spPr>
        <p:txBody>
          <a:bodyPr>
            <a:noAutofit/>
          </a:bodyPr>
          <a:lstStyle/>
          <a:p>
            <a:pPr algn="ctr"/>
            <a:r>
              <a:rPr lang="ru-RU" sz="6000" dirty="0"/>
              <a:t>Площадь. 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Единицы площади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293096"/>
            <a:ext cx="7283152" cy="2265366"/>
          </a:xfrm>
        </p:spPr>
        <p:txBody>
          <a:bodyPr>
            <a:normAutofit/>
          </a:bodyPr>
          <a:lstStyle/>
          <a:p>
            <a:pPr algn="ctr"/>
            <a:r>
              <a:rPr lang="ru-RU" i="1" dirty="0"/>
              <a:t>Урок математики в 3 классе </a:t>
            </a:r>
            <a:endParaRPr lang="ru-RU" i="1" dirty="0" smtClean="0"/>
          </a:p>
          <a:p>
            <a:pPr algn="ctr"/>
            <a:r>
              <a:rPr lang="ru-RU" i="1" dirty="0" smtClean="0"/>
              <a:t>(</a:t>
            </a:r>
            <a:r>
              <a:rPr lang="ru-RU" i="1" dirty="0"/>
              <a:t>УМК Школа России</a:t>
            </a:r>
            <a:r>
              <a:rPr lang="ru-RU" i="1" dirty="0" smtClean="0"/>
              <a:t>)</a:t>
            </a:r>
          </a:p>
          <a:p>
            <a:pPr algn="ctr"/>
            <a:r>
              <a:rPr lang="ru-RU" i="1" dirty="0" smtClean="0"/>
              <a:t>Разработала учитель начальных классов</a:t>
            </a:r>
          </a:p>
          <a:p>
            <a:pPr algn="ctr"/>
            <a:r>
              <a:rPr lang="ru-RU" i="1" dirty="0" smtClean="0"/>
              <a:t> Чаус Маргарита Александровна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874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3" y="352673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Вычисли: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268760"/>
            <a:ext cx="4392488" cy="4680520"/>
          </a:xfrm>
        </p:spPr>
        <p:txBody>
          <a:bodyPr numCol="1">
            <a:normAutofit lnSpcReduction="10000"/>
          </a:bodyPr>
          <a:lstStyle/>
          <a:p>
            <a:pPr>
              <a:buNone/>
            </a:pPr>
            <a:r>
              <a:rPr lang="ru-RU" sz="4400" dirty="0" smtClean="0">
                <a:latin typeface="Century Schoolbook" pitchFamily="18" charset="0"/>
                <a:cs typeface="Aparajita" pitchFamily="34" charset="0"/>
              </a:rPr>
              <a:t>48:(16:2)=</a:t>
            </a:r>
          </a:p>
          <a:p>
            <a:pPr>
              <a:buNone/>
            </a:pPr>
            <a:r>
              <a:rPr lang="ru-RU" sz="4400" dirty="0" smtClean="0">
                <a:latin typeface="Century Schoolbook" pitchFamily="18" charset="0"/>
                <a:cs typeface="Aparajita" pitchFamily="34" charset="0"/>
              </a:rPr>
              <a:t>12+38-33=</a:t>
            </a:r>
          </a:p>
          <a:p>
            <a:pPr>
              <a:buNone/>
            </a:pPr>
            <a:r>
              <a:rPr lang="ru-RU" sz="4400" dirty="0" smtClean="0">
                <a:latin typeface="Century Schoolbook" pitchFamily="18" charset="0"/>
                <a:cs typeface="Aparajita" pitchFamily="34" charset="0"/>
              </a:rPr>
              <a:t>15:3*9-(30:6)=</a:t>
            </a:r>
          </a:p>
          <a:p>
            <a:pPr>
              <a:buNone/>
            </a:pPr>
            <a:endParaRPr lang="ru-RU" sz="4400" dirty="0" smtClean="0">
              <a:latin typeface="Century Schoolbook" pitchFamily="18" charset="0"/>
              <a:cs typeface="Aparajita" pitchFamily="34" charset="0"/>
            </a:endParaRPr>
          </a:p>
          <a:p>
            <a:pPr>
              <a:buNone/>
            </a:pPr>
            <a:r>
              <a:rPr lang="ru-RU" sz="4400" dirty="0" smtClean="0">
                <a:latin typeface="Century Schoolbook" pitchFamily="18" charset="0"/>
                <a:cs typeface="Aparajita" pitchFamily="34" charset="0"/>
              </a:rPr>
              <a:t>27:(12:4)*7=</a:t>
            </a:r>
          </a:p>
          <a:p>
            <a:pPr>
              <a:buNone/>
            </a:pPr>
            <a:r>
              <a:rPr lang="ru-RU" sz="4400" dirty="0" smtClean="0">
                <a:latin typeface="Century Schoolbook" pitchFamily="18" charset="0"/>
                <a:cs typeface="Aparajita" pitchFamily="34" charset="0"/>
              </a:rPr>
              <a:t>(48-16):8=</a:t>
            </a:r>
          </a:p>
          <a:p>
            <a:pPr>
              <a:buNone/>
            </a:pPr>
            <a:r>
              <a:rPr lang="ru-RU" sz="4400" dirty="0" smtClean="0">
                <a:latin typeface="Century Schoolbook" pitchFamily="18" charset="0"/>
                <a:cs typeface="Aparajita" pitchFamily="34" charset="0"/>
              </a:rPr>
              <a:t>31-(45:5)-18=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1124744"/>
            <a:ext cx="19635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entury Schoolbook" pitchFamily="18" charset="0"/>
              </a:rPr>
              <a:t>48:8=</a:t>
            </a:r>
            <a:endParaRPr lang="ru-RU" sz="4400" dirty="0">
              <a:latin typeface="Century Schoolbook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1921" y="1772816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Century Schoolbook" pitchFamily="18" charset="0"/>
              </a:rPr>
              <a:t>17</a:t>
            </a:r>
            <a:endParaRPr lang="ru-RU" sz="4800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016" y="2492896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entury Schoolbook" pitchFamily="18" charset="0"/>
              </a:rPr>
              <a:t>15:3*9-5=</a:t>
            </a:r>
            <a:endParaRPr lang="ru-RU" sz="4400" dirty="0">
              <a:latin typeface="Century Schoolbook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1960" y="3717032"/>
            <a:ext cx="2304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entury Schoolbook" pitchFamily="18" charset="0"/>
              </a:rPr>
              <a:t>27:3*7=</a:t>
            </a:r>
            <a:endParaRPr lang="ru-RU" sz="4400" dirty="0">
              <a:latin typeface="Century Schoolbook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4365104"/>
            <a:ext cx="19635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entury Schoolbook" pitchFamily="18" charset="0"/>
              </a:rPr>
              <a:t>32:8=</a:t>
            </a:r>
            <a:endParaRPr lang="ru-RU" sz="4400" dirty="0">
              <a:latin typeface="Century Schoolbook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7984" y="5013176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entury Schoolbook" pitchFamily="18" charset="0"/>
              </a:rPr>
              <a:t>31-9-18=</a:t>
            </a:r>
            <a:endParaRPr lang="ru-RU" sz="4400" dirty="0">
              <a:latin typeface="Century Schoolbook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20072" y="1052736"/>
            <a:ext cx="936104" cy="86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Century Schoolbook" pitchFamily="18" charset="0"/>
              </a:rPr>
              <a:t>6</a:t>
            </a:r>
            <a:endParaRPr lang="ru-RU" sz="4800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88024" y="3068960"/>
            <a:ext cx="9817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Century Schoolbook" pitchFamily="18" charset="0"/>
              </a:rPr>
              <a:t>40</a:t>
            </a:r>
            <a:endParaRPr lang="ru-RU" sz="4800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96336" y="3645024"/>
            <a:ext cx="1080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Century Schoolbook" pitchFamily="18" charset="0"/>
              </a:rPr>
              <a:t>63</a:t>
            </a:r>
            <a:endParaRPr lang="ru-RU" sz="4800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20073" y="4293096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Century Schoolbook" pitchFamily="18" charset="0"/>
              </a:rPr>
              <a:t>4</a:t>
            </a:r>
            <a:endParaRPr lang="ru-RU" sz="4800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04248" y="4941168"/>
            <a:ext cx="792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Century Schoolbook" pitchFamily="18" charset="0"/>
              </a:rPr>
              <a:t>4</a:t>
            </a:r>
            <a:endParaRPr lang="ru-RU" sz="4800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15616" y="3140968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entury Schoolbook" pitchFamily="18" charset="0"/>
              </a:rPr>
              <a:t>=5*9-5=</a:t>
            </a:r>
            <a:endParaRPr lang="ru-RU" sz="4400" dirty="0">
              <a:latin typeface="Century Schoolbook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03848" y="3140968"/>
            <a:ext cx="20162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entury Schoolbook" pitchFamily="18" charset="0"/>
              </a:rPr>
              <a:t>45-5=</a:t>
            </a:r>
            <a:endParaRPr lang="ru-RU" sz="4400" dirty="0">
              <a:latin typeface="Century Schoolbook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28184" y="3717032"/>
            <a:ext cx="1692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entury Schoolbook" pitchFamily="18" charset="0"/>
              </a:rPr>
              <a:t>9*7=</a:t>
            </a:r>
            <a:endParaRPr lang="ru-RU" sz="4400" dirty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8640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Заполни таблицу: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27584" y="2564904"/>
          <a:ext cx="7560841" cy="2088232"/>
        </p:xfrm>
        <a:graphic>
          <a:graphicData uri="http://schemas.openxmlformats.org/drawingml/2006/table">
            <a:tbl>
              <a:tblPr/>
              <a:tblGrid>
                <a:gridCol w="1728632"/>
                <a:gridCol w="823158"/>
                <a:gridCol w="823158"/>
                <a:gridCol w="823158"/>
                <a:gridCol w="823158"/>
                <a:gridCol w="823158"/>
                <a:gridCol w="823158"/>
                <a:gridCol w="893261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Делимое</a:t>
                      </a: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</a:rPr>
                        <a:t>54</a:t>
                      </a: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600" b="1">
                        <a:latin typeface="Times New Roman"/>
                        <a:ea typeface="Times New Roman"/>
                      </a:endParaRP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Times New Roman"/>
                          <a:ea typeface="Times New Roman"/>
                        </a:rPr>
                        <a:t>24</a:t>
                      </a: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Times New Roman"/>
                          <a:ea typeface="Times New Roman"/>
                        </a:rPr>
                        <a:t>63</a:t>
                      </a: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Times New Roman"/>
                          <a:ea typeface="Times New Roman"/>
                        </a:rPr>
                        <a:t>20</a:t>
                      </a: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Делитель</a:t>
                      </a: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Частное</a:t>
                      </a: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7929" marR="67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699792" y="3284984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6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976" y="3933056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2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9872" y="2564904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27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6056" y="2564904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45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0152" y="3284984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4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24328" y="3284984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10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04248" y="3933056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7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Задача.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158417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sz="3200" dirty="0" smtClean="0"/>
              <a:t>Из 21 кг свежей малины получается </a:t>
            </a:r>
            <a:r>
              <a:rPr lang="ru-RU" sz="3200" dirty="0" smtClean="0"/>
              <a:t>3 </a:t>
            </a:r>
            <a:r>
              <a:rPr lang="ru-RU" sz="3200" dirty="0" smtClean="0"/>
              <a:t>кг сухой. Сколько взяли свежей малины, если получилось 5 кг сухой?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4077072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21:3*5=35(кг)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55976" y="3675618"/>
            <a:ext cx="4530080" cy="3182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826439"/>
              </p:ext>
            </p:extLst>
          </p:nvPr>
        </p:nvGraphicFramePr>
        <p:xfrm>
          <a:off x="827583" y="764704"/>
          <a:ext cx="7632849" cy="4883029"/>
        </p:xfrm>
        <a:graphic>
          <a:graphicData uri="http://schemas.openxmlformats.org/drawingml/2006/table">
            <a:tbl>
              <a:tblPr/>
              <a:tblGrid>
                <a:gridCol w="1114910"/>
                <a:gridCol w="1200673"/>
                <a:gridCol w="1114910"/>
                <a:gridCol w="1114910"/>
                <a:gridCol w="1200673"/>
                <a:gridCol w="1029149"/>
                <a:gridCol w="857624"/>
              </a:tblGrid>
              <a:tr h="3419989">
                <a:tc gridSpan="7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3200" dirty="0" smtClean="0">
                          <a:latin typeface="Calibri"/>
                          <a:ea typeface="Times New Roman"/>
                        </a:rPr>
                        <a:t>«Расшифруй слово».</a:t>
                      </a: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pos="2061845" algn="l"/>
                          <a:tab pos="3705225" algn="l"/>
                          <a:tab pos="4990465" algn="l"/>
                        </a:tabLst>
                      </a:pPr>
                      <a:r>
                        <a:rPr lang="ru-RU" sz="2800" b="1" dirty="0" smtClean="0">
                          <a:latin typeface="Calibri"/>
                          <a:ea typeface="Times New Roman"/>
                        </a:rPr>
                        <a:t>45:9 = П         4 · 6 = Ь      10 : 5 = О       9 · 3 =С</a:t>
                      </a:r>
                    </a:p>
                    <a:p>
                      <a:pPr algn="ctr">
                        <a:lnSpc>
                          <a:spcPct val="150000"/>
                        </a:lnSpc>
                        <a:tabLst>
                          <a:tab pos="2061845" algn="l"/>
                          <a:tab pos="3705225" algn="l"/>
                          <a:tab pos="4990465" algn="l"/>
                        </a:tabLst>
                      </a:pPr>
                      <a:r>
                        <a:rPr lang="ru-RU" sz="2800" b="1" dirty="0" smtClean="0">
                          <a:latin typeface="Calibri"/>
                          <a:ea typeface="Times New Roman"/>
                        </a:rPr>
                        <a:t> 6 · 2 =К</a:t>
                      </a:r>
                      <a:r>
                        <a:rPr lang="ru-RU" sz="2800" b="1" baseline="0" dirty="0" smtClean="0">
                          <a:latin typeface="Calibri"/>
                          <a:ea typeface="Times New Roman"/>
                        </a:rPr>
                        <a:t>       </a:t>
                      </a:r>
                      <a:r>
                        <a:rPr lang="ru-RU" sz="2800" b="1" dirty="0" smtClean="0">
                          <a:latin typeface="Calibri"/>
                          <a:ea typeface="Times New Roman"/>
                        </a:rPr>
                        <a:t>42:6 = Щ        5 · 3 = Л       24:3 = А          21:7=Д        5 · 7 = Р</a:t>
                      </a:r>
                    </a:p>
                  </a:txBody>
                  <a:tcPr marL="52372" marR="52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/>
                    </a:p>
                  </a:txBody>
                  <a:tcPr marL="69829" marR="69829" marT="34915" marB="3491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/>
                    </a:p>
                  </a:txBody>
                  <a:tcPr marL="69829" marR="69829" marT="34915" marB="34915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/>
                    </a:p>
                  </a:txBody>
                  <a:tcPr marL="69829" marR="69829" marT="34915" marB="34915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/>
                    </a:p>
                  </a:txBody>
                  <a:tcPr marL="69829" marR="69829" marT="34915" marB="34915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/>
                    </a:p>
                  </a:txBody>
                  <a:tcPr marL="69829" marR="69829" marT="34915" marB="34915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/>
                    </a:p>
                  </a:txBody>
                  <a:tcPr marL="69829" marR="69829" marT="34915" marB="34915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9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Calibri"/>
                          <a:ea typeface="Times New Roman"/>
                        </a:rPr>
                        <a:t>5</a:t>
                      </a:r>
                      <a:endParaRPr lang="ru-RU" sz="3200">
                        <a:latin typeface="Calibri"/>
                        <a:ea typeface="Times New Roman"/>
                      </a:endParaRPr>
                    </a:p>
                  </a:txBody>
                  <a:tcPr marL="52372" marR="52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Calibri"/>
                          <a:ea typeface="Times New Roman"/>
                        </a:rPr>
                        <a:t>15</a:t>
                      </a:r>
                      <a:endParaRPr lang="ru-RU" sz="3200">
                        <a:latin typeface="Calibri"/>
                        <a:ea typeface="Times New Roman"/>
                      </a:endParaRPr>
                    </a:p>
                  </a:txBody>
                  <a:tcPr marL="52372" marR="52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Times New Roman"/>
                        </a:rPr>
                        <a:t>2</a:t>
                      </a:r>
                      <a:endParaRPr lang="ru-RU" sz="3200" dirty="0">
                        <a:latin typeface="Calibri"/>
                        <a:ea typeface="Times New Roman"/>
                      </a:endParaRPr>
                    </a:p>
                  </a:txBody>
                  <a:tcPr marL="52372" marR="52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Calibri"/>
                          <a:ea typeface="Times New Roman"/>
                        </a:rPr>
                        <a:t>7</a:t>
                      </a:r>
                      <a:endParaRPr lang="ru-RU" sz="3200">
                        <a:latin typeface="Calibri"/>
                        <a:ea typeface="Times New Roman"/>
                      </a:endParaRPr>
                    </a:p>
                  </a:txBody>
                  <a:tcPr marL="52372" marR="52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Times New Roman"/>
                        </a:rPr>
                        <a:t>8</a:t>
                      </a:r>
                      <a:endParaRPr lang="ru-RU" sz="3200" dirty="0">
                        <a:latin typeface="Calibri"/>
                        <a:ea typeface="Times New Roman"/>
                      </a:endParaRPr>
                    </a:p>
                  </a:txBody>
                  <a:tcPr marL="52372" marR="52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Calibri"/>
                          <a:ea typeface="Times New Roman"/>
                        </a:rPr>
                        <a:t>3</a:t>
                      </a:r>
                      <a:endParaRPr lang="ru-RU" sz="3200">
                        <a:latin typeface="Calibri"/>
                        <a:ea typeface="Times New Roman"/>
                      </a:endParaRPr>
                    </a:p>
                  </a:txBody>
                  <a:tcPr marL="52372" marR="52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Calibri"/>
                          <a:ea typeface="Times New Roman"/>
                        </a:rPr>
                        <a:t>24</a:t>
                      </a:r>
                      <a:endParaRPr lang="ru-RU" sz="3200">
                        <a:latin typeface="Calibri"/>
                        <a:ea typeface="Times New Roman"/>
                      </a:endParaRPr>
                    </a:p>
                  </a:txBody>
                  <a:tcPr marL="52372" marR="52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99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Times New Roman"/>
                      </a:endParaRPr>
                    </a:p>
                  </a:txBody>
                  <a:tcPr marL="52372" marR="52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3200">
                        <a:latin typeface="Calibri"/>
                        <a:ea typeface="Times New Roman"/>
                      </a:endParaRPr>
                    </a:p>
                  </a:txBody>
                  <a:tcPr marL="52372" marR="52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Times New Roman"/>
                      </a:endParaRPr>
                    </a:p>
                  </a:txBody>
                  <a:tcPr marL="52372" marR="52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3200">
                        <a:latin typeface="Calibri"/>
                        <a:ea typeface="Times New Roman"/>
                      </a:endParaRPr>
                    </a:p>
                  </a:txBody>
                  <a:tcPr marL="52372" marR="52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3200">
                        <a:latin typeface="Calibri"/>
                        <a:ea typeface="Times New Roman"/>
                      </a:endParaRPr>
                    </a:p>
                  </a:txBody>
                  <a:tcPr marL="52372" marR="52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3200">
                        <a:latin typeface="Calibri"/>
                        <a:ea typeface="Times New Roman"/>
                      </a:endParaRPr>
                    </a:p>
                  </a:txBody>
                  <a:tcPr marL="52372" marR="52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76910" algn="l"/>
                        </a:tabLst>
                      </a:pPr>
                      <a:endParaRPr lang="ru-RU" sz="3200" dirty="0">
                        <a:latin typeface="Calibri"/>
                        <a:ea typeface="Times New Roman"/>
                      </a:endParaRPr>
                    </a:p>
                  </a:txBody>
                  <a:tcPr marL="52372" marR="52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55776" y="155679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3768" y="227687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12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5976" y="1556792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24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5976" y="2204864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3968" y="285293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00192" y="162880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56176" y="220486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15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84168" y="2852936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35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56376" y="1556792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27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56376" y="227687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8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5616" y="4797152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</a:rPr>
              <a:t>п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95736" y="4797152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19872" y="4797152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9992" y="4797152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щ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80112" y="4797152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76256" y="4797152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д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40352" y="4797152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ь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066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Задание 3.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1904" y="2420888"/>
            <a:ext cx="7776864" cy="4325112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latin typeface="Century Schoolbook" pitchFamily="18" charset="0"/>
              </a:rPr>
              <a:t>I </a:t>
            </a:r>
            <a:r>
              <a:rPr lang="ru-RU" b="1" dirty="0" smtClean="0">
                <a:latin typeface="Century Schoolbook" pitchFamily="18" charset="0"/>
              </a:rPr>
              <a:t>вариант: 7, 14, 21, 28, 35, 42, 49, 56, 63.</a:t>
            </a:r>
          </a:p>
          <a:p>
            <a:pPr>
              <a:buNone/>
            </a:pPr>
            <a:endParaRPr lang="ru-RU" b="1" dirty="0" smtClean="0">
              <a:latin typeface="Century Schoolbook" pitchFamily="18" charset="0"/>
            </a:endParaRPr>
          </a:p>
          <a:p>
            <a:pPr>
              <a:buNone/>
            </a:pPr>
            <a:r>
              <a:rPr lang="en-US" b="1" dirty="0" smtClean="0">
                <a:latin typeface="Century Schoolbook" pitchFamily="18" charset="0"/>
              </a:rPr>
              <a:t>II</a:t>
            </a:r>
            <a:r>
              <a:rPr lang="ru-RU" b="1" dirty="0" smtClean="0">
                <a:latin typeface="Century Schoolbook" pitchFamily="18" charset="0"/>
              </a:rPr>
              <a:t> вариант: </a:t>
            </a:r>
            <a:r>
              <a:rPr lang="ru-RU" b="1" u="sng" dirty="0" smtClean="0">
                <a:latin typeface="Century Schoolbook" pitchFamily="18" charset="0"/>
              </a:rPr>
              <a:t>24</a:t>
            </a:r>
            <a:r>
              <a:rPr lang="ru-RU" b="1" dirty="0" smtClean="0">
                <a:latin typeface="Century Schoolbook" pitchFamily="18" charset="0"/>
              </a:rPr>
              <a:t>, 25, 26, 27, 28, 29, </a:t>
            </a:r>
            <a:r>
              <a:rPr lang="ru-RU" b="1" u="sng" dirty="0" smtClean="0">
                <a:latin typeface="Century Schoolbook" pitchFamily="18" charset="0"/>
              </a:rPr>
              <a:t>30</a:t>
            </a:r>
            <a:r>
              <a:rPr lang="ru-RU" b="1" dirty="0" smtClean="0">
                <a:latin typeface="Century Schoolbook" pitchFamily="18" charset="0"/>
              </a:rPr>
              <a:t>, 31, 32, 33, 34, 35, </a:t>
            </a:r>
            <a:r>
              <a:rPr lang="ru-RU" b="1" u="sng" dirty="0" smtClean="0">
                <a:latin typeface="Century Schoolbook" pitchFamily="18" charset="0"/>
              </a:rPr>
              <a:t>36</a:t>
            </a:r>
            <a:r>
              <a:rPr lang="ru-RU" b="1" dirty="0" smtClean="0">
                <a:latin typeface="Century Schoolbook" pitchFamily="18" charset="0"/>
              </a:rPr>
              <a:t>, 37, 38, 39, 40, 41, </a:t>
            </a:r>
            <a:r>
              <a:rPr lang="ru-RU" b="1" u="sng" dirty="0" smtClean="0">
                <a:latin typeface="Century Schoolbook" pitchFamily="18" charset="0"/>
              </a:rPr>
              <a:t>42</a:t>
            </a:r>
            <a:r>
              <a:rPr lang="ru-RU" b="1" dirty="0" smtClean="0">
                <a:latin typeface="Century Schoolbook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418</TotalTime>
  <Words>259</Words>
  <Application>Microsoft Office PowerPoint</Application>
  <PresentationFormat>Экран (4:3)</PresentationFormat>
  <Paragraphs>86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Aparajita</vt:lpstr>
      <vt:lpstr>Calibri</vt:lpstr>
      <vt:lpstr>Century Schoolbook</vt:lpstr>
      <vt:lpstr>Georgia</vt:lpstr>
      <vt:lpstr>Times New Roman</vt:lpstr>
      <vt:lpstr>Trebuchet MS</vt:lpstr>
      <vt:lpstr>Wingdings 2</vt:lpstr>
      <vt:lpstr>Городская</vt:lpstr>
      <vt:lpstr>Площадь.  Единицы площади</vt:lpstr>
      <vt:lpstr>Вычисли:</vt:lpstr>
      <vt:lpstr>Заполни таблицу:</vt:lpstr>
      <vt:lpstr>Задача.</vt:lpstr>
      <vt:lpstr>Презентация PowerPoint</vt:lpstr>
      <vt:lpstr>Задание 3.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</dc:creator>
  <cp:lastModifiedBy>Admin</cp:lastModifiedBy>
  <cp:revision>42</cp:revision>
  <dcterms:created xsi:type="dcterms:W3CDTF">2015-11-12T16:49:59Z</dcterms:created>
  <dcterms:modified xsi:type="dcterms:W3CDTF">2019-12-09T16:59:18Z</dcterms:modified>
</cp:coreProperties>
</file>