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86" r:id="rId2"/>
    <p:sldId id="284" r:id="rId3"/>
    <p:sldId id="259" r:id="rId4"/>
    <p:sldId id="262" r:id="rId5"/>
    <p:sldId id="267" r:id="rId6"/>
    <p:sldId id="268" r:id="rId7"/>
    <p:sldId id="263" r:id="rId8"/>
    <p:sldId id="270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30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5B106E36-FD25-4E2D-B0AA-010F637433A0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Объект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smtClean="0"/>
              <a:t>                       </a:t>
            </a:r>
            <a:endParaRPr lang="ru-RU" sz="2400" dirty="0">
              <a:latin typeface="-apple-system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sz="half" idx="3"/>
          </p:nvPr>
        </p:nvSpPr>
        <p:spPr>
          <a:xfrm>
            <a:off x="4572001" y="1124744"/>
            <a:ext cx="4114800" cy="105013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1520" y="1124744"/>
            <a:ext cx="8424936" cy="1525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Объект 6"/>
          <p:cNvSpPr>
            <a:spLocks noGrp="1"/>
          </p:cNvSpPr>
          <p:nvPr>
            <p:ph sz="quarter" idx="4"/>
          </p:nvPr>
        </p:nvSpPr>
        <p:spPr>
          <a:xfrm>
            <a:off x="4427984" y="3356959"/>
            <a:ext cx="4536504" cy="2815208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 smtClean="0"/>
              <a:t>Часть 1.</a:t>
            </a:r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>
                <a:latin typeface="-apple-system"/>
              </a:rPr>
              <a:t>Работу выполнил </a:t>
            </a:r>
          </a:p>
          <a:p>
            <a:pPr marL="0" indent="0">
              <a:buNone/>
            </a:pPr>
            <a:r>
              <a:rPr lang="ru-RU" dirty="0" smtClean="0">
                <a:latin typeface="-apple-system"/>
              </a:rPr>
              <a:t> Румянцев Глеб, 5 </a:t>
            </a:r>
            <a:r>
              <a:rPr lang="ru-RU" dirty="0">
                <a:latin typeface="-apple-system"/>
              </a:rPr>
              <a:t>класс</a:t>
            </a:r>
            <a:endParaRPr lang="ru-RU" dirty="0" smtClean="0">
              <a:latin typeface="-apple-system"/>
            </a:endParaRPr>
          </a:p>
          <a:p>
            <a:r>
              <a:rPr lang="ru-RU" dirty="0" smtClean="0">
                <a:latin typeface="-apple-system"/>
              </a:rPr>
              <a:t>Учитель</a:t>
            </a:r>
          </a:p>
          <a:p>
            <a:pPr marL="0" indent="0">
              <a:buNone/>
            </a:pPr>
            <a:r>
              <a:rPr lang="ru-RU" dirty="0" smtClean="0">
                <a:latin typeface="-apple-system"/>
              </a:rPr>
              <a:t>  Леонтьева Наталья Павловна</a:t>
            </a:r>
            <a:endParaRPr lang="ru-RU" dirty="0">
              <a:latin typeface="-apple-system"/>
            </a:endParaRPr>
          </a:p>
        </p:txBody>
      </p:sp>
      <p:pic>
        <p:nvPicPr>
          <p:cNvPr id="5" name="Picture 2" descr="https://i2.wp.com/pro-kur.ru/wp-content/uploads/2017/12/skazka-chernaya-kurica-ili-podzemnye-zhiteli-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2880465"/>
            <a:ext cx="3168352" cy="329170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1074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457200" y="5373216"/>
            <a:ext cx="8435280" cy="86409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0000"/>
                </a:solidFill>
                <a:latin typeface="-apple-system"/>
              </a:rPr>
              <a:t>         Краткое </a:t>
            </a:r>
            <a:r>
              <a:rPr lang="ru-RU" dirty="0">
                <a:solidFill>
                  <a:srgbClr val="000000"/>
                </a:solidFill>
                <a:latin typeface="-apple-system"/>
              </a:rPr>
              <a:t>содержание сказки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332656"/>
            <a:ext cx="3259005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4497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8064" y="3252668"/>
            <a:ext cx="3685927" cy="2912636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1"/>
                </a:solidFill>
                <a:latin typeface="-apple-system"/>
              </a:rPr>
              <a:t>Иллюстраторы </a:t>
            </a:r>
            <a:r>
              <a:rPr lang="ru-RU" sz="3200" dirty="0">
                <a:solidFill>
                  <a:schemeClr val="tx1"/>
                </a:solidFill>
                <a:latin typeface="-apple-system"/>
              </a:rPr>
              <a:t>Алексей </a:t>
            </a:r>
            <a:r>
              <a:rPr lang="ru-RU" sz="3200" dirty="0" err="1" smtClean="0">
                <a:solidFill>
                  <a:schemeClr val="tx1"/>
                </a:solidFill>
                <a:latin typeface="-apple-system"/>
              </a:rPr>
              <a:t>Рейпольский</a:t>
            </a:r>
            <a:r>
              <a:rPr lang="ru-RU" sz="3200" dirty="0" smtClean="0">
                <a:solidFill>
                  <a:schemeClr val="tx1"/>
                </a:solidFill>
                <a:latin typeface="-apple-system"/>
              </a:rPr>
              <a:t>, </a:t>
            </a:r>
            <a:br>
              <a:rPr lang="ru-RU" sz="3200" dirty="0" smtClean="0">
                <a:solidFill>
                  <a:schemeClr val="tx1"/>
                </a:solidFill>
                <a:latin typeface="-apple-system"/>
              </a:rPr>
            </a:br>
            <a:r>
              <a:rPr lang="ru-RU" sz="3200" dirty="0" smtClean="0">
                <a:solidFill>
                  <a:schemeClr val="tx1"/>
                </a:solidFill>
                <a:latin typeface="-apple-system"/>
              </a:rPr>
              <a:t>Михаил </a:t>
            </a:r>
            <a:r>
              <a:rPr lang="ru-RU" sz="3200" dirty="0">
                <a:solidFill>
                  <a:schemeClr val="tx1"/>
                </a:solidFill>
                <a:latin typeface="-apple-system"/>
              </a:rPr>
              <a:t>Бычков</a:t>
            </a:r>
          </a:p>
        </p:txBody>
      </p:sp>
      <p:sp>
        <p:nvSpPr>
          <p:cNvPr id="3" name="AutoShape 2" descr="http://img-fotki.yandex.ru/get/6804/157060903.267/0_141de0_c441b5a5_orig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4" descr="http://img-fotki.yandex.ru/get/6804/157060903.267/0_141de0_c441b5a5_orig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6" descr="http://img-fotki.yandex.ru/get/6804/157060903.267/0_141de0_c441b5a5_orig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8" descr="http://img-fotki.yandex.ru/get/6801/157060903.267/0_141de2_c2f8a6c_orig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10" descr="http://img-fotki.yandex.ru/get/6801/157060903.267/0_141de2_c2f8a6c_orig.jp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36418"/>
            <a:ext cx="4660900" cy="603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99887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60032" y="260648"/>
            <a:ext cx="4125144" cy="6336703"/>
          </a:xfrm>
        </p:spPr>
        <p:txBody>
          <a:bodyPr>
            <a:normAutofit fontScale="90000"/>
          </a:bodyPr>
          <a:lstStyle/>
          <a:p>
            <a:pPr algn="l"/>
            <a:r>
              <a:rPr lang="ru-RU" sz="2400" dirty="0" smtClean="0"/>
              <a:t>  </a:t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>
                <a:solidFill>
                  <a:schemeClr val="tx1"/>
                </a:solidFill>
                <a:latin typeface="-apple-system"/>
              </a:rPr>
              <a:t>Лет </a:t>
            </a:r>
            <a:r>
              <a:rPr lang="ru-RU" sz="2400" dirty="0">
                <a:solidFill>
                  <a:schemeClr val="tx1"/>
                </a:solidFill>
                <a:latin typeface="-apple-system"/>
              </a:rPr>
              <a:t>сорок тому назад, в С.-Петербурге на Васильевском Острове, жил-был содержатель мужского пансиона. В числе </a:t>
            </a:r>
            <a:r>
              <a:rPr lang="ru-RU" sz="2400" dirty="0" smtClean="0">
                <a:solidFill>
                  <a:schemeClr val="tx1"/>
                </a:solidFill>
                <a:latin typeface="-apple-system"/>
              </a:rPr>
              <a:t>детей находился </a:t>
            </a:r>
            <a:r>
              <a:rPr lang="ru-RU" sz="2400" dirty="0">
                <a:solidFill>
                  <a:schemeClr val="tx1"/>
                </a:solidFill>
                <a:latin typeface="-apple-system"/>
              </a:rPr>
              <a:t>один мальчик, по имени </a:t>
            </a:r>
            <a:r>
              <a:rPr lang="ru-RU" sz="2400" dirty="0" smtClean="0">
                <a:solidFill>
                  <a:schemeClr val="tx1"/>
                </a:solidFill>
                <a:latin typeface="-apple-system"/>
              </a:rPr>
              <a:t>Алёша</a:t>
            </a:r>
            <a:r>
              <a:rPr lang="ru-RU" sz="2400" dirty="0">
                <a:solidFill>
                  <a:schemeClr val="tx1"/>
                </a:solidFill>
                <a:latin typeface="-apple-system"/>
              </a:rPr>
              <a:t>, которому тогда было не более 9 или 10 лет.</a:t>
            </a:r>
            <a:br>
              <a:rPr lang="ru-RU" sz="2400" dirty="0">
                <a:solidFill>
                  <a:schemeClr val="tx1"/>
                </a:solidFill>
                <a:latin typeface="-apple-system"/>
              </a:rPr>
            </a:br>
            <a:r>
              <a:rPr lang="ru-RU" sz="2400" dirty="0" smtClean="0">
                <a:solidFill>
                  <a:schemeClr val="tx1"/>
                </a:solidFill>
                <a:latin typeface="-apple-system"/>
              </a:rPr>
              <a:t>   Дни </a:t>
            </a:r>
            <a:r>
              <a:rPr lang="ru-RU" sz="2400" dirty="0">
                <a:solidFill>
                  <a:schemeClr val="tx1"/>
                </a:solidFill>
                <a:latin typeface="-apple-system"/>
              </a:rPr>
              <a:t>учения для него проходили скоро и приятно, но когда наставала суббота и все товарищи его спешили домой к родным, </a:t>
            </a:r>
            <a:r>
              <a:rPr lang="ru-RU" sz="2400" dirty="0" smtClean="0">
                <a:solidFill>
                  <a:schemeClr val="tx1"/>
                </a:solidFill>
                <a:latin typeface="-apple-system"/>
              </a:rPr>
              <a:t>Алёша </a:t>
            </a:r>
            <a:r>
              <a:rPr lang="ru-RU" sz="2400" dirty="0">
                <a:solidFill>
                  <a:schemeClr val="tx1"/>
                </a:solidFill>
                <a:latin typeface="-apple-system"/>
              </a:rPr>
              <a:t>горько чувствовал свое одиночество</a:t>
            </a:r>
            <a:r>
              <a:rPr lang="ru-RU" sz="2000" dirty="0">
                <a:solidFill>
                  <a:schemeClr val="tx1"/>
                </a:solidFill>
                <a:latin typeface="-apple-system"/>
              </a:rPr>
              <a:t>.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63" y="144463"/>
            <a:ext cx="4552950" cy="5949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39959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24128" y="274638"/>
            <a:ext cx="2962672" cy="5746650"/>
          </a:xfrm>
        </p:spPr>
        <p:txBody>
          <a:bodyPr>
            <a:normAutofit/>
          </a:bodyPr>
          <a:lstStyle/>
          <a:p>
            <a:r>
              <a:rPr lang="ru-RU" sz="2400" dirty="0">
                <a:solidFill>
                  <a:srgbClr val="000000"/>
                </a:solidFill>
                <a:latin typeface="-apple-system"/>
              </a:rPr>
              <a:t>Родители его, жившие далеко-далеко от Петербурга, года за два перед тем привезли его в столицу, отдали в </a:t>
            </a:r>
            <a:r>
              <a:rPr lang="ru-RU" sz="2400" dirty="0" smtClean="0">
                <a:solidFill>
                  <a:srgbClr val="000000"/>
                </a:solidFill>
                <a:latin typeface="-apple-system"/>
              </a:rPr>
              <a:t>пансион, </a:t>
            </a:r>
            <a:r>
              <a:rPr lang="ru-RU" sz="2400" dirty="0">
                <a:solidFill>
                  <a:srgbClr val="000000"/>
                </a:solidFill>
                <a:latin typeface="-apple-system"/>
              </a:rPr>
              <a:t>заплатив учителю условленную плату за несколько лет вперед.</a:t>
            </a:r>
            <a:endParaRPr lang="ru-RU" sz="2400" dirty="0">
              <a:latin typeface="-apple-system"/>
            </a:endParaRPr>
          </a:p>
        </p:txBody>
      </p:sp>
      <p:pic>
        <p:nvPicPr>
          <p:cNvPr id="3074" name="Picture 2" descr="C:\Users\User\Desktop\19-20\Ч К\чк\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3" y="400050"/>
            <a:ext cx="4608512" cy="6057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9357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76056" y="476672"/>
            <a:ext cx="3610744" cy="4954562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>
                <a:solidFill>
                  <a:srgbClr val="000000"/>
                </a:solidFill>
                <a:latin typeface="-apple-system"/>
              </a:rPr>
              <a:t>Алёша </a:t>
            </a:r>
            <a:r>
              <a:rPr lang="ru-RU" sz="2400" dirty="0">
                <a:solidFill>
                  <a:srgbClr val="000000"/>
                </a:solidFill>
                <a:latin typeface="-apple-system"/>
              </a:rPr>
              <a:t>кормил курочек, которые жили около забора в нарочно для них выстроенном домике и целый день играли и бегали на дворе. Особенно любил черную хохлатую, названную Чернушкою. Чернушка была к нему ласковее других</a:t>
            </a:r>
            <a:r>
              <a:rPr lang="ru-RU" sz="2000" dirty="0">
                <a:solidFill>
                  <a:srgbClr val="000000"/>
                </a:solidFill>
                <a:latin typeface="-apple-system"/>
              </a:rPr>
              <a:t>.</a:t>
            </a:r>
            <a:endParaRPr lang="ru-RU" sz="2000" dirty="0">
              <a:latin typeface="-apple-system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63" y="144463"/>
            <a:ext cx="4578350" cy="6038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37719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8064" y="274638"/>
            <a:ext cx="3538736" cy="4954562"/>
          </a:xfrm>
        </p:spPr>
        <p:txBody>
          <a:bodyPr>
            <a:normAutofit/>
          </a:bodyPr>
          <a:lstStyle/>
          <a:p>
            <a:r>
              <a:rPr lang="ru-RU" sz="2400" dirty="0">
                <a:solidFill>
                  <a:srgbClr val="000000"/>
                </a:solidFill>
                <a:latin typeface="-apple-system"/>
              </a:rPr>
              <a:t>Однажды к празднику кухарка ловила курицу, и </a:t>
            </a:r>
            <a:r>
              <a:rPr lang="ru-RU" sz="2400" dirty="0" smtClean="0">
                <a:solidFill>
                  <a:srgbClr val="000000"/>
                </a:solidFill>
                <a:latin typeface="-apple-system"/>
              </a:rPr>
              <a:t>Алёша</a:t>
            </a:r>
            <a:r>
              <a:rPr lang="ru-RU" sz="2400" dirty="0">
                <a:solidFill>
                  <a:srgbClr val="000000"/>
                </a:solidFill>
                <a:latin typeface="-apple-system"/>
              </a:rPr>
              <a:t>, бросившись ей на шею, не дал убить Чернушку. Отдал кухарке за это империал — золотую монету, подарок бабушки</a:t>
            </a:r>
            <a:r>
              <a:rPr lang="ru-RU" sz="2000" dirty="0">
                <a:solidFill>
                  <a:srgbClr val="000000"/>
                </a:solidFill>
                <a:latin typeface="-apple-system"/>
              </a:rPr>
              <a:t>.</a:t>
            </a:r>
            <a:endParaRPr lang="ru-RU" sz="2000" dirty="0">
              <a:latin typeface="-apple-system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63" y="144463"/>
            <a:ext cx="4648200" cy="622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94590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76056" y="274638"/>
            <a:ext cx="3610744" cy="5746650"/>
          </a:xfrm>
        </p:spPr>
        <p:txBody>
          <a:bodyPr>
            <a:normAutofit fontScale="90000"/>
          </a:bodyPr>
          <a:lstStyle/>
          <a:p>
            <a:r>
              <a:rPr lang="ru-RU" sz="2400" dirty="0">
                <a:solidFill>
                  <a:srgbClr val="000000"/>
                </a:solidFill>
                <a:latin typeface="-apple-system"/>
              </a:rPr>
              <a:t>После праздника </a:t>
            </a:r>
            <a:r>
              <a:rPr lang="ru-RU" sz="2400" dirty="0" smtClean="0">
                <a:solidFill>
                  <a:srgbClr val="000000"/>
                </a:solidFill>
                <a:latin typeface="-apple-system"/>
              </a:rPr>
              <a:t>лёг </a:t>
            </a:r>
            <a:r>
              <a:rPr lang="ru-RU" sz="2400" dirty="0">
                <a:solidFill>
                  <a:srgbClr val="000000"/>
                </a:solidFill>
                <a:latin typeface="-apple-system"/>
              </a:rPr>
              <a:t>спать, почти уснул, но услышал, как кто-то его </a:t>
            </a:r>
            <a:r>
              <a:rPr lang="ru-RU" sz="2400" dirty="0" smtClean="0">
                <a:solidFill>
                  <a:srgbClr val="000000"/>
                </a:solidFill>
                <a:latin typeface="-apple-system"/>
              </a:rPr>
              <a:t>зовёт</a:t>
            </a:r>
            <a:r>
              <a:rPr lang="ru-RU" sz="2400" dirty="0">
                <a:solidFill>
                  <a:srgbClr val="000000"/>
                </a:solidFill>
                <a:latin typeface="-apple-system"/>
              </a:rPr>
              <a:t>. К нему пришла </a:t>
            </a:r>
            <a:r>
              <a:rPr lang="ru-RU" sz="2400" dirty="0" smtClean="0">
                <a:solidFill>
                  <a:srgbClr val="000000"/>
                </a:solidFill>
                <a:latin typeface="-apple-system"/>
              </a:rPr>
              <a:t>Чернушка </a:t>
            </a:r>
            <a:r>
              <a:rPr lang="ru-RU" sz="2400" dirty="0">
                <a:solidFill>
                  <a:srgbClr val="000000"/>
                </a:solidFill>
                <a:latin typeface="-apple-system"/>
              </a:rPr>
              <a:t>и сказала человеческим голосом: </a:t>
            </a:r>
            <a:r>
              <a:rPr lang="ru-RU" sz="2400" dirty="0" smtClean="0">
                <a:solidFill>
                  <a:srgbClr val="000000"/>
                </a:solidFill>
                <a:latin typeface="-apple-system"/>
              </a:rPr>
              <a:t>«Иди </a:t>
            </a:r>
            <a:r>
              <a:rPr lang="ru-RU" sz="2400" dirty="0">
                <a:solidFill>
                  <a:srgbClr val="000000"/>
                </a:solidFill>
                <a:latin typeface="-apple-system"/>
              </a:rPr>
              <a:t>за мною, я тебе покажу что-нибудь </a:t>
            </a:r>
            <a:r>
              <a:rPr lang="ru-RU" sz="2400" dirty="0" smtClean="0">
                <a:solidFill>
                  <a:srgbClr val="000000"/>
                </a:solidFill>
                <a:latin typeface="-apple-system"/>
              </a:rPr>
              <a:t>хорошенькое».</a:t>
            </a:r>
            <a:br>
              <a:rPr lang="ru-RU" sz="2400" dirty="0" smtClean="0">
                <a:solidFill>
                  <a:srgbClr val="000000"/>
                </a:solidFill>
                <a:latin typeface="-apple-system"/>
              </a:rPr>
            </a:br>
            <a:r>
              <a:rPr lang="ru-RU" sz="2400" dirty="0" smtClean="0">
                <a:solidFill>
                  <a:srgbClr val="000000"/>
                </a:solidFill>
                <a:latin typeface="-apple-system"/>
              </a:rPr>
              <a:t>Из</a:t>
            </a:r>
            <a:r>
              <a:rPr lang="ru-RU" sz="2400" dirty="0">
                <a:solidFill>
                  <a:srgbClr val="000000"/>
                </a:solidFill>
                <a:latin typeface="-apple-system"/>
              </a:rPr>
              <a:t> глаз </a:t>
            </a:r>
            <a:r>
              <a:rPr lang="ru-RU" sz="2400" dirty="0" smtClean="0">
                <a:solidFill>
                  <a:srgbClr val="000000"/>
                </a:solidFill>
                <a:latin typeface="-apple-system"/>
              </a:rPr>
              <a:t>её</a:t>
            </a:r>
            <a:r>
              <a:rPr lang="ru-RU" sz="2400" dirty="0">
                <a:solidFill>
                  <a:srgbClr val="000000"/>
                </a:solidFill>
                <a:latin typeface="-apple-system"/>
              </a:rPr>
              <a:t> как будто выходили лучи, которые освещали </a:t>
            </a:r>
            <a:r>
              <a:rPr lang="ru-RU" sz="2400" dirty="0" smtClean="0">
                <a:solidFill>
                  <a:srgbClr val="000000"/>
                </a:solidFill>
                <a:latin typeface="-apple-system"/>
              </a:rPr>
              <a:t>всё </a:t>
            </a:r>
            <a:r>
              <a:rPr lang="ru-RU" sz="2400" dirty="0">
                <a:solidFill>
                  <a:srgbClr val="000000"/>
                </a:solidFill>
                <a:latin typeface="-apple-system"/>
              </a:rPr>
              <a:t>вокруг них, хотя не так ярко, как маленькие свечки. </a:t>
            </a:r>
            <a:endParaRPr lang="ru-RU" sz="2400" dirty="0">
              <a:latin typeface="-apple-system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63" y="144463"/>
            <a:ext cx="4584700" cy="601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43382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52120" y="548680"/>
            <a:ext cx="3096344" cy="3744416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rgbClr val="000000"/>
                </a:solidFill>
                <a:latin typeface="-apple-system"/>
              </a:rPr>
              <a:t>И </a:t>
            </a:r>
            <a:r>
              <a:rPr lang="ru-RU" sz="2800" dirty="0" smtClean="0">
                <a:solidFill>
                  <a:srgbClr val="000000"/>
                </a:solidFill>
                <a:latin typeface="-apple-system"/>
              </a:rPr>
              <a:t>Алёша</a:t>
            </a:r>
            <a:r>
              <a:rPr lang="ru-RU" sz="2800" dirty="0">
                <a:solidFill>
                  <a:srgbClr val="000000"/>
                </a:solidFill>
                <a:latin typeface="-apple-system"/>
              </a:rPr>
              <a:t> смело последовал за нею.</a:t>
            </a:r>
            <a:endParaRPr lang="ru-RU" sz="2800" dirty="0">
              <a:latin typeface="-apple-system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63" y="144463"/>
            <a:ext cx="4629150" cy="614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61440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259</TotalTime>
  <Words>53</Words>
  <Application>Microsoft Office PowerPoint</Application>
  <PresentationFormat>Экран (4:3)</PresentationFormat>
  <Paragraphs>16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Начальная</vt:lpstr>
      <vt:lpstr>                       </vt:lpstr>
      <vt:lpstr>         Краткое содержание сказки</vt:lpstr>
      <vt:lpstr>Иллюстраторы Алексей Рейпольский,  Михаил Бычков</vt:lpstr>
      <vt:lpstr>        Лет сорок тому назад, в С.-Петербурге на Васильевском Острове, жил-был содержатель мужского пансиона. В числе детей находился один мальчик, по имени Алёша, которому тогда было не более 9 или 10 лет.    Дни учения для него проходили скоро и приятно, но когда наставала суббота и все товарищи его спешили домой к родным, Алёша горько чувствовал свое одиночество. </vt:lpstr>
      <vt:lpstr>Родители его, жившие далеко-далеко от Петербурга, года за два перед тем привезли его в столицу, отдали в пансион, заплатив учителю условленную плату за несколько лет вперед.</vt:lpstr>
      <vt:lpstr>Алёша кормил курочек, которые жили около забора в нарочно для них выстроенном домике и целый день играли и бегали на дворе. Особенно любил черную хохлатую, названную Чернушкою. Чернушка была к нему ласковее других.</vt:lpstr>
      <vt:lpstr>Однажды к празднику кухарка ловила курицу, и Алёша, бросившись ей на шею, не дал убить Чернушку. Отдал кухарке за это империал — золотую монету, подарок бабушки.</vt:lpstr>
      <vt:lpstr>После праздника лёг спать, почти уснул, но услышал, как кто-то его зовёт. К нему пришла Чернушка и сказала человеческим голосом: «Иди за мною, я тебе покажу что-нибудь хорошенькое». Из глаз её как будто выходили лучи, которые освещали всё вокруг них, хотя не так ярко, как маленькие свечки. </vt:lpstr>
      <vt:lpstr>И Алёша смело последовал за нею.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Helga</dc:creator>
  <cp:lastModifiedBy>Пользователь</cp:lastModifiedBy>
  <cp:revision>23</cp:revision>
  <dcterms:created xsi:type="dcterms:W3CDTF">2019-11-12T12:08:27Z</dcterms:created>
  <dcterms:modified xsi:type="dcterms:W3CDTF">2019-12-09T11:40:35Z</dcterms:modified>
</cp:coreProperties>
</file>