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6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7" r:id="rId21"/>
    <p:sldId id="274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117180" cy="3240360"/>
          </a:xfrm>
        </p:spPr>
        <p:txBody>
          <a:bodyPr/>
          <a:lstStyle/>
          <a:p>
            <a:r>
              <a:rPr lang="ru-RU" sz="6000" dirty="0" smtClean="0"/>
              <a:t>Повторение по теме «Причастие»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077072"/>
            <a:ext cx="7117180" cy="1872208"/>
          </a:xfrm>
        </p:spPr>
        <p:txBody>
          <a:bodyPr>
            <a:normAutofit fontScale="92500"/>
          </a:bodyPr>
          <a:lstStyle/>
          <a:p>
            <a:r>
              <a:rPr lang="ru-RU" sz="4800" dirty="0" smtClean="0"/>
              <a:t>Контрольные вопросы</a:t>
            </a:r>
          </a:p>
          <a:p>
            <a:r>
              <a:rPr lang="ru-RU" sz="4800" dirty="0" smtClean="0"/>
              <a:t>и задания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57658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7739019" cy="3977412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суффиксах действительных причастий настоящего времени пишется: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1) буква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если причастие образовано от глагола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спряжения;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2) буква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если причастие образовано от глагола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спряжения.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33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75724"/>
            <a:ext cx="7955043" cy="4697492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суффиксах страдательных причастий настоящего времени пишется: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1) буква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если причастие образовано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глагола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спряжения;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2) буква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если причастие образовано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глагола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спряжения.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16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75724"/>
            <a:ext cx="7522995" cy="3473356"/>
          </a:xfrm>
        </p:spPr>
        <p:txBody>
          <a:bodyPr/>
          <a:lstStyle/>
          <a:p>
            <a:r>
              <a:rPr lang="ru-RU" dirty="0" smtClean="0"/>
              <a:t>5. В каких случаях в страдательных причастиях перед одной и двумя буками </a:t>
            </a:r>
            <a:r>
              <a:rPr lang="ru-RU" b="1" dirty="0" smtClean="0"/>
              <a:t>Н</a:t>
            </a:r>
            <a:r>
              <a:rPr lang="ru-RU" dirty="0" smtClean="0"/>
              <a:t> пишется </a:t>
            </a:r>
            <a:r>
              <a:rPr lang="ru-RU" b="1" i="1" dirty="0" smtClean="0"/>
              <a:t>а (я)</a:t>
            </a:r>
            <a:r>
              <a:rPr lang="ru-RU" dirty="0" smtClean="0"/>
              <a:t>, в каких – </a:t>
            </a:r>
            <a:r>
              <a:rPr lang="ru-RU" b="1" i="1" dirty="0" smtClean="0"/>
              <a:t>е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719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75724"/>
            <a:ext cx="7739019" cy="4985524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Буквы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пишутся перед одной или двумя буквами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причастиях, образованных от глаголов на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ать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-ять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(размешать).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Буква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пишется перед одной или двумя буквами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причастиях, образованных от глаголов на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ить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еть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(увидеть, закрутить).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75724"/>
            <a:ext cx="7595003" cy="3689380"/>
          </a:xfrm>
        </p:spPr>
        <p:txBody>
          <a:bodyPr/>
          <a:lstStyle/>
          <a:p>
            <a:r>
              <a:rPr lang="ru-RU" dirty="0" smtClean="0"/>
              <a:t>6. Сколько букв </a:t>
            </a:r>
            <a:r>
              <a:rPr lang="ru-RU" b="1" dirty="0" smtClean="0"/>
              <a:t>Н</a:t>
            </a:r>
            <a:r>
              <a:rPr lang="ru-RU" dirty="0" smtClean="0"/>
              <a:t> пишется в суффиксах полных и кратких страдательных причастий?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250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75724"/>
            <a:ext cx="7595003" cy="376138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 полных страдательных причастиях в суффиксе пишется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 кратких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95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75724"/>
            <a:ext cx="7811027" cy="448146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Когда пишется одна и две буквы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суффиксах страдательных причастий и прилагательных, образованных от глаголов?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37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75724"/>
            <a:ext cx="7739019" cy="5417572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Две буквы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пишутся в суффиксах полных страдательных причастий прошедшего времени, образованных от глаголов совершенного и несовершенного вида. Эти причастия имеют при себе пояснительные слова.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Одна буква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пишется в суффиксах кратких страдательных причастий.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Две буквы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пишутся в кратких прилагательных, образованных от полных прилагательных, которые возникли в результате перехода в них страдательных причастий прошедшего времени.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06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492896"/>
            <a:ext cx="7125113" cy="924475"/>
          </a:xfrm>
        </p:spPr>
        <p:txBody>
          <a:bodyPr/>
          <a:lstStyle/>
          <a:p>
            <a:r>
              <a:rPr lang="ru-RU" dirty="0" smtClean="0"/>
              <a:t>8. Расскажите о правописании </a:t>
            </a:r>
            <a:r>
              <a:rPr lang="ru-RU" b="1" dirty="0" smtClean="0"/>
              <a:t>НЕ</a:t>
            </a:r>
            <a:r>
              <a:rPr lang="ru-RU" dirty="0" smtClean="0"/>
              <a:t> с причастиями.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393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75724"/>
            <a:ext cx="7378979" cy="512954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причастиями пишется раздельно: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если это краткое причастие;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если есть противопоставление с союзом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если есть зависимые слова.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причастиями пишется слитно: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если без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употребляется;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если нет противопоставления с союзом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если нет зависимых слов.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2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76872"/>
            <a:ext cx="8712968" cy="1584176"/>
          </a:xfrm>
        </p:spPr>
        <p:txBody>
          <a:bodyPr/>
          <a:lstStyle/>
          <a:p>
            <a:r>
              <a:rPr lang="ru-RU" dirty="0" smtClean="0"/>
              <a:t>1. Дайте определение причастия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353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027054" cy="1025084"/>
          </a:xfrm>
        </p:spPr>
        <p:txBody>
          <a:bodyPr/>
          <a:lstStyle/>
          <a:p>
            <a:r>
              <a:rPr lang="ru-RU" dirty="0" smtClean="0"/>
              <a:t>Задание 9.</a:t>
            </a:r>
            <a:br>
              <a:rPr lang="ru-RU" dirty="0" smtClean="0"/>
            </a:br>
            <a:r>
              <a:rPr lang="ru-RU" dirty="0" smtClean="0"/>
              <a:t>Спишите, вставляя пропущенные буквы.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mtClean="0"/>
              <a:t>Невспаханное поле, (не)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1994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80928"/>
            <a:ext cx="7125113" cy="924475"/>
          </a:xfrm>
        </p:spPr>
        <p:txBody>
          <a:bodyPr/>
          <a:lstStyle/>
          <a:p>
            <a:r>
              <a:rPr lang="ru-RU" dirty="0" smtClean="0"/>
              <a:t>9. Что такое причастный оборот? Когда он на письме выделяется запятыми?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413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7595003" cy="3689380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Причастный оборот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причастие с зависимыми словами.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Если причастный оборот стоит после определяемого слова, то на письме он выделяется запятыми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015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450990" cy="484150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Причастие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самостоятельная часть речи, которая обозначает проявляющийся во времени признак предмета по действию и отвечает на вопросы: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какой? какая? какое?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акие?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28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7378979" cy="1601148"/>
          </a:xfrm>
        </p:spPr>
        <p:txBody>
          <a:bodyPr/>
          <a:lstStyle/>
          <a:p>
            <a:r>
              <a:rPr lang="ru-RU" dirty="0" smtClean="0"/>
              <a:t>2. В чём заключается разница между действительными и страдательными причастиями?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458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75724"/>
            <a:ext cx="7883035" cy="5561588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Действительные причастия обозначают признак, который возник в результате действия самого предмета.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Страдательные причастия обозначают признак, который возник у предмета под действием другого предмета.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30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7883035" cy="3905404"/>
          </a:xfrm>
        </p:spPr>
        <p:txBody>
          <a:bodyPr/>
          <a:lstStyle/>
          <a:p>
            <a:r>
              <a:rPr lang="ru-RU" dirty="0" smtClean="0"/>
              <a:t>3. Что имеют общего и чем различаются полные и краткие причастия?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675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75724"/>
            <a:ext cx="7739019" cy="5705604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Краткие страдательные причастия изменяются по числам и по родам в то время, как полные – по числам, родам и падежам. Краткие причастия в предложениях являются сказуемыми, полные – определениями. Краткие причастия отвечают на вопрос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каков?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Полные –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какой?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Краткие и полные причастия имеют схожую основу.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27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955043" cy="1411559"/>
          </a:xfrm>
        </p:spPr>
        <p:txBody>
          <a:bodyPr/>
          <a:lstStyle/>
          <a:p>
            <a:r>
              <a:rPr lang="ru-RU" dirty="0" smtClean="0"/>
              <a:t>Сходства и различия полных и кратких страдательных причастий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3974607"/>
              </p:ext>
            </p:extLst>
          </p:nvPr>
        </p:nvGraphicFramePr>
        <p:xfrm>
          <a:off x="395536" y="1988840"/>
          <a:ext cx="8352928" cy="4237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873644"/>
                <a:gridCol w="3247036"/>
              </a:tblGrid>
              <a:tr h="850319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Различия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Полные причастия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Краткие причастия</a:t>
                      </a:r>
                      <a:endParaRPr lang="ru-RU" dirty="0"/>
                    </a:p>
                  </a:txBody>
                  <a:tcPr/>
                </a:tc>
              </a:tr>
              <a:tr h="492645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Вопрос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Какой? Какая? Какие?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Каков? Какова? Каковы?</a:t>
                      </a:r>
                      <a:endParaRPr lang="ru-RU" i="1" dirty="0"/>
                    </a:p>
                  </a:txBody>
                  <a:tcPr/>
                </a:tc>
              </a:tr>
              <a:tr h="954444">
                <a:tc>
                  <a:txBody>
                    <a:bodyPr/>
                    <a:lstStyle/>
                    <a:p>
                      <a:r>
                        <a:rPr lang="ru-RU" dirty="0" smtClean="0"/>
                        <a:t>2. Синтаксическая роль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Определение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Сказуемое</a:t>
                      </a:r>
                      <a:endParaRPr lang="ru-RU" dirty="0"/>
                    </a:p>
                  </a:txBody>
                  <a:tcPr/>
                </a:tc>
              </a:tr>
              <a:tr h="492645">
                <a:tc>
                  <a:txBody>
                    <a:bodyPr/>
                    <a:lstStyle/>
                    <a:p>
                      <a:r>
                        <a:rPr lang="ru-RU" dirty="0" smtClean="0"/>
                        <a:t>3. Суффикс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-</a:t>
                      </a:r>
                      <a:r>
                        <a:rPr lang="ru-RU" b="1" i="1" dirty="0" err="1" smtClean="0"/>
                        <a:t>нн</a:t>
                      </a:r>
                      <a:r>
                        <a:rPr lang="ru-RU" b="1" i="1" dirty="0" smtClean="0"/>
                        <a:t>-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/>
                        <a:t>-н-</a:t>
                      </a:r>
                      <a:endParaRPr lang="ru-RU" b="1" i="1" dirty="0"/>
                    </a:p>
                  </a:txBody>
                  <a:tcPr/>
                </a:tc>
              </a:tr>
              <a:tr h="954444">
                <a:tc>
                  <a:txBody>
                    <a:bodyPr/>
                    <a:lstStyle/>
                    <a:p>
                      <a:r>
                        <a:rPr lang="ru-RU" dirty="0" smtClean="0"/>
                        <a:t>4. Изменяются по…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числам, родам, падежам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числам и родам</a:t>
                      </a:r>
                      <a:endParaRPr lang="ru-RU" dirty="0"/>
                    </a:p>
                  </a:txBody>
                  <a:tcPr/>
                </a:tc>
              </a:tr>
              <a:tr h="492645">
                <a:tc>
                  <a:txBody>
                    <a:bodyPr/>
                    <a:lstStyle/>
                    <a:p>
                      <a:r>
                        <a:rPr lang="ru-RU" b="1" u="sng" dirty="0" smtClean="0"/>
                        <a:t>Сходство:</a:t>
                      </a:r>
                      <a:endParaRPr lang="ru-RU" b="1" u="sng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имеют схожую</a:t>
                      </a:r>
                      <a:r>
                        <a:rPr lang="ru-RU" baseline="0" dirty="0" smtClean="0"/>
                        <a:t> основу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0772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061217" cy="3816424"/>
          </a:xfrm>
        </p:spPr>
        <p:txBody>
          <a:bodyPr/>
          <a:lstStyle/>
          <a:p>
            <a:r>
              <a:rPr lang="ru-RU" dirty="0" smtClean="0"/>
              <a:t>4. Какими правилами следует руководствоваться при написании гласных в суффиксах </a:t>
            </a:r>
            <a:r>
              <a:rPr lang="ru-RU" b="1" i="1" dirty="0" smtClean="0"/>
              <a:t>–</a:t>
            </a:r>
            <a:r>
              <a:rPr lang="ru-RU" b="1" i="1" dirty="0" err="1" smtClean="0"/>
              <a:t>ущ</a:t>
            </a:r>
            <a:r>
              <a:rPr lang="ru-RU" b="1" i="1" dirty="0" smtClean="0"/>
              <a:t>- (-</a:t>
            </a:r>
            <a:r>
              <a:rPr lang="ru-RU" b="1" i="1" dirty="0" err="1" smtClean="0"/>
              <a:t>ющ</a:t>
            </a:r>
            <a:r>
              <a:rPr lang="ru-RU" b="1" i="1" dirty="0" smtClean="0"/>
              <a:t>-), -</a:t>
            </a:r>
            <a:r>
              <a:rPr lang="ru-RU" b="1" i="1" dirty="0" err="1" smtClean="0"/>
              <a:t>ащ</a:t>
            </a:r>
            <a:r>
              <a:rPr lang="ru-RU" b="1" i="1" dirty="0" smtClean="0"/>
              <a:t>- (-</a:t>
            </a:r>
            <a:r>
              <a:rPr lang="ru-RU" b="1" i="1" dirty="0" err="1" smtClean="0"/>
              <a:t>ящ</a:t>
            </a:r>
            <a:r>
              <a:rPr lang="ru-RU" b="1" i="1" dirty="0" smtClean="0"/>
              <a:t>-)</a:t>
            </a:r>
            <a:r>
              <a:rPr lang="ru-RU" dirty="0" smtClean="0"/>
              <a:t>?</a:t>
            </a:r>
            <a:br>
              <a:rPr lang="ru-RU" dirty="0" smtClean="0"/>
            </a:br>
            <a:r>
              <a:rPr lang="ru-RU" dirty="0" smtClean="0"/>
              <a:t>В суффиксах </a:t>
            </a:r>
            <a:r>
              <a:rPr lang="ru-RU" b="1" i="1" dirty="0" smtClean="0"/>
              <a:t>–ем-, -им-?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4420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70</TotalTime>
  <Words>208</Words>
  <Application>Microsoft Office PowerPoint</Application>
  <PresentationFormat>Экран (4:3)</PresentationFormat>
  <Paragraphs>42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Winter</vt:lpstr>
      <vt:lpstr>Повторение по теме «Причастие»</vt:lpstr>
      <vt:lpstr>1. Дайте определение причастия</vt:lpstr>
      <vt:lpstr> Причастие – это самостоятельная часть речи, которая обозначает проявляющийся во времени признак предмета по действию и отвечает на вопросы: какой? какая? какое? какие?</vt:lpstr>
      <vt:lpstr>2. В чём заключается разница между действительными и страдательными причастиями?</vt:lpstr>
      <vt:lpstr> Действительные причастия обозначают признак, который возник в результате действия самого предмета.  Страдательные причастия обозначают признак, который возник у предмета под действием другого предмета.</vt:lpstr>
      <vt:lpstr>3. Что имеют общего и чем различаются полные и краткие причастия?</vt:lpstr>
      <vt:lpstr> Краткие страдательные причастия изменяются по числам и по родам в то время, как полные – по числам, родам и падежам. Краткие причастия в предложениях являются сказуемыми, полные – определениями. Краткие причастия отвечают на вопрос каков? Полные – какой?   Краткие и полные причастия имеют схожую основу. </vt:lpstr>
      <vt:lpstr>Сходства и различия полных и кратких страдательных причастий</vt:lpstr>
      <vt:lpstr>4. Какими правилами следует руководствоваться при написании гласных в суффиксах –ущ- (-ющ-), -ащ- (-ящ-)? В суффиксах –ем-, -им-?</vt:lpstr>
      <vt:lpstr> В суффиксах действительных причастий настоящего времени пишется:  1) буква у или ю, если причастие образовано от глагола I спряжения;  2) буква а или я, если причастие образовано от глагола II спряжения.</vt:lpstr>
      <vt:lpstr> В суффиксах страдательных причастий настоящего времени пишется:  1) буква е, если причастие образовано от глагола I спряжения;  2) буква и, если причастие образовано от глагола II спряжения.</vt:lpstr>
      <vt:lpstr>5. В каких случаях в страдательных причастиях перед одной и двумя буками Н пишется а (я), в каких – е?</vt:lpstr>
      <vt:lpstr> Буквы а и я пишутся перед одной или двумя буквами Н в причастиях, образованных от глаголов на –ать, -ять (размешать).  Буква е пишется перед одной или двумя буквами Н в причастиях, образованных от глаголов на –ить, -еть (увидеть, закрутить).</vt:lpstr>
      <vt:lpstr>6. Сколько букв Н пишется в суффиксах полных и кратких страдательных причастий?</vt:lpstr>
      <vt:lpstr> В полных страдательных причастиях в суффиксе пишется НН, в кратких – Н.</vt:lpstr>
      <vt:lpstr>7. Когда пишется одна и две буквы Н в суффиксах страдательных причастий и прилагательных, образованных от глаголов?</vt:lpstr>
      <vt:lpstr> Две буквы Н пишутся в суффиксах полных страдательных причастий прошедшего времени, образованных от глаголов совершенного и несовершенного вида. Эти причастия имеют при себе пояснительные слова.  Одна буква Н пишется в суффиксах кратких страдательных причастий.  Две буквы Н пишутся в кратких прилагательных, образованных от полных прилагательных, которые возникли в результате перехода в них страдательных причастий прошедшего времени.</vt:lpstr>
      <vt:lpstr>8. Расскажите о правописании НЕ с причастиями.</vt:lpstr>
      <vt:lpstr> НЕ с причастиями пишется раздельно: 1) если это краткое причастие; 2) если есть противопоставление с союзом а; 3) если есть зависимые слова.  НЕ с причастиями пишется слитно: 1) если без НЕ не употребляется; 2) если нет противопоставления с союзом а; 3) если нет зависимых слов.</vt:lpstr>
      <vt:lpstr>Задание 9. Спишите, вставляя пропущенные буквы.</vt:lpstr>
      <vt:lpstr>9. Что такое причастный оборот? Когда он на письме выделяется запятыми?</vt:lpstr>
      <vt:lpstr> Причастный оборот – это причастие с зависимыми словами.  Если причастный оборот стоит после определяемого слова, то на письме он выделяется запятыми.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 по теме «Причастие»</dc:title>
  <dc:creator>Школа-19ПК</dc:creator>
  <cp:lastModifiedBy>BK-3008</cp:lastModifiedBy>
  <cp:revision>6</cp:revision>
  <dcterms:created xsi:type="dcterms:W3CDTF">2015-11-17T03:25:25Z</dcterms:created>
  <dcterms:modified xsi:type="dcterms:W3CDTF">2015-11-17T05:59:30Z</dcterms:modified>
</cp:coreProperties>
</file>