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0" r:id="rId2"/>
    <p:sldId id="289" r:id="rId3"/>
    <p:sldId id="308" r:id="rId4"/>
    <p:sldId id="309" r:id="rId5"/>
    <p:sldId id="310" r:id="rId6"/>
    <p:sldId id="314" r:id="rId7"/>
    <p:sldId id="288" r:id="rId8"/>
    <p:sldId id="31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0099"/>
    <a:srgbClr val="FF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>
        <p:scale>
          <a:sx n="72" d="100"/>
          <a:sy n="72" d="100"/>
        </p:scale>
        <p:origin x="-133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906E6A-B23A-4C25-A211-2BFB642C476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CEA917-CE0C-445E-8E95-051CFB0B8DFE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Владеть достаточно полными знаниями по предмету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3692318D-2FD6-474B-960E-62CB6885F863}" type="parTrans" cxnId="{544B97E6-C20A-4135-AA55-14FBE79D3CF5}">
      <dgm:prSet/>
      <dgm:spPr/>
      <dgm:t>
        <a:bodyPr/>
        <a:lstStyle/>
        <a:p>
          <a:endParaRPr lang="ru-RU"/>
        </a:p>
      </dgm:t>
    </dgm:pt>
    <dgm:pt modelId="{3D35935A-67C7-4441-8F94-A61C66A477D5}" type="sibTrans" cxnId="{544B97E6-C20A-4135-AA55-14FBE79D3CF5}">
      <dgm:prSet/>
      <dgm:spPr/>
      <dgm:t>
        <a:bodyPr/>
        <a:lstStyle/>
        <a:p>
          <a:endParaRPr lang="ru-RU"/>
        </a:p>
      </dgm:t>
    </dgm:pt>
    <dgm:pt modelId="{FCBCC2E3-7258-4400-966C-AC9E7E14928A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Иметь опыт написания ОГЭ и ЕГЭ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5E8F8935-9FCE-4D17-8FC6-AF3DDD754341}" type="parTrans" cxnId="{D9398DC0-A645-4483-AE53-510D4FED1FE8}">
      <dgm:prSet/>
      <dgm:spPr/>
      <dgm:t>
        <a:bodyPr/>
        <a:lstStyle/>
        <a:p>
          <a:endParaRPr lang="ru-RU"/>
        </a:p>
      </dgm:t>
    </dgm:pt>
    <dgm:pt modelId="{7CD25CC2-F8FF-43C5-A7A6-7FF617B23BA7}" type="sibTrans" cxnId="{D9398DC0-A645-4483-AE53-510D4FED1FE8}">
      <dgm:prSet/>
      <dgm:spPr/>
      <dgm:t>
        <a:bodyPr/>
        <a:lstStyle/>
        <a:p>
          <a:endParaRPr lang="ru-RU"/>
        </a:p>
      </dgm:t>
    </dgm:pt>
    <dgm:pt modelId="{A22D1C08-3530-44D1-80DD-6225D3A77148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Быть психологически подготовленным к сдаче экзамена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FA03359-0C1C-41F0-97C9-FC5139E8C027}" type="parTrans" cxnId="{FE712093-24FE-4FD3-B878-B66537B11587}">
      <dgm:prSet/>
      <dgm:spPr/>
      <dgm:t>
        <a:bodyPr/>
        <a:lstStyle/>
        <a:p>
          <a:endParaRPr lang="ru-RU"/>
        </a:p>
      </dgm:t>
    </dgm:pt>
    <dgm:pt modelId="{3DCF8DD3-4A02-41ED-BF54-192FCB5048EA}" type="sibTrans" cxnId="{FE712093-24FE-4FD3-B878-B66537B11587}">
      <dgm:prSet/>
      <dgm:spPr/>
      <dgm:t>
        <a:bodyPr/>
        <a:lstStyle/>
        <a:p>
          <a:endParaRPr lang="ru-RU"/>
        </a:p>
      </dgm:t>
    </dgm:pt>
    <dgm:pt modelId="{D832A4DD-1744-4463-9AC3-D972B64375BA}" type="pres">
      <dgm:prSet presAssocID="{A1906E6A-B23A-4C25-A211-2BFB642C476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BD9A1B-0935-428F-827C-C5D364CAEA3E}" type="pres">
      <dgm:prSet presAssocID="{B3CEA917-CE0C-445E-8E95-051CFB0B8DFE}" presName="parentLin" presStyleCnt="0"/>
      <dgm:spPr/>
    </dgm:pt>
    <dgm:pt modelId="{5AE15653-7E7E-462A-B115-9F394717C6F8}" type="pres">
      <dgm:prSet presAssocID="{B3CEA917-CE0C-445E-8E95-051CFB0B8DF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F4D8A6A-9E89-447F-A231-2D6FE34AAA48}" type="pres">
      <dgm:prSet presAssocID="{B3CEA917-CE0C-445E-8E95-051CFB0B8DFE}" presName="parentText" presStyleLbl="node1" presStyleIdx="0" presStyleCnt="3" custScaleX="107732" custScaleY="1828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DFC4E9-FDEE-40DA-9CEA-C22BC38EA77F}" type="pres">
      <dgm:prSet presAssocID="{B3CEA917-CE0C-445E-8E95-051CFB0B8DFE}" presName="negativeSpace" presStyleCnt="0"/>
      <dgm:spPr/>
    </dgm:pt>
    <dgm:pt modelId="{80963CC9-1A81-4706-897B-90E2B30193AB}" type="pres">
      <dgm:prSet presAssocID="{B3CEA917-CE0C-445E-8E95-051CFB0B8DFE}" presName="childText" presStyleLbl="conFgAcc1" presStyleIdx="0" presStyleCnt="3">
        <dgm:presLayoutVars>
          <dgm:bulletEnabled val="1"/>
        </dgm:presLayoutVars>
      </dgm:prSet>
      <dgm:spPr/>
    </dgm:pt>
    <dgm:pt modelId="{E605F192-4646-404B-99E7-40D65C8269C5}" type="pres">
      <dgm:prSet presAssocID="{3D35935A-67C7-4441-8F94-A61C66A477D5}" presName="spaceBetweenRectangles" presStyleCnt="0"/>
      <dgm:spPr/>
    </dgm:pt>
    <dgm:pt modelId="{3BDF00CD-00A4-432A-99FD-7F4FD9696291}" type="pres">
      <dgm:prSet presAssocID="{FCBCC2E3-7258-4400-966C-AC9E7E14928A}" presName="parentLin" presStyleCnt="0"/>
      <dgm:spPr/>
    </dgm:pt>
    <dgm:pt modelId="{FD10441A-1984-42AC-8E05-CABDA5FEC529}" type="pres">
      <dgm:prSet presAssocID="{FCBCC2E3-7258-4400-966C-AC9E7E14928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4039B2E-260E-46FA-857F-557B90F19476}" type="pres">
      <dgm:prSet presAssocID="{FCBCC2E3-7258-4400-966C-AC9E7E14928A}" presName="parentText" presStyleLbl="node1" presStyleIdx="1" presStyleCnt="3" custScaleX="113522" custScaleY="2339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1A6A45-5860-4E32-A000-E0E390134A83}" type="pres">
      <dgm:prSet presAssocID="{FCBCC2E3-7258-4400-966C-AC9E7E14928A}" presName="negativeSpace" presStyleCnt="0"/>
      <dgm:spPr/>
    </dgm:pt>
    <dgm:pt modelId="{9C1E655E-DB48-4F46-9D0B-B804CFC038FD}" type="pres">
      <dgm:prSet presAssocID="{FCBCC2E3-7258-4400-966C-AC9E7E14928A}" presName="childText" presStyleLbl="conFgAcc1" presStyleIdx="1" presStyleCnt="3">
        <dgm:presLayoutVars>
          <dgm:bulletEnabled val="1"/>
        </dgm:presLayoutVars>
      </dgm:prSet>
      <dgm:spPr/>
    </dgm:pt>
    <dgm:pt modelId="{67873CD4-94AE-4529-A149-7BE8D74ECE8E}" type="pres">
      <dgm:prSet presAssocID="{7CD25CC2-F8FF-43C5-A7A6-7FF617B23BA7}" presName="spaceBetweenRectangles" presStyleCnt="0"/>
      <dgm:spPr/>
    </dgm:pt>
    <dgm:pt modelId="{CD97885F-2C2A-4048-B59F-CBE3C25156FA}" type="pres">
      <dgm:prSet presAssocID="{A22D1C08-3530-44D1-80DD-6225D3A77148}" presName="parentLin" presStyleCnt="0"/>
      <dgm:spPr/>
    </dgm:pt>
    <dgm:pt modelId="{781DB741-8121-48AD-B1AD-58F084A728B2}" type="pres">
      <dgm:prSet presAssocID="{A22D1C08-3530-44D1-80DD-6225D3A77148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0D496EE8-8B59-4E9A-AEAD-638C01D8ACDD}" type="pres">
      <dgm:prSet presAssocID="{A22D1C08-3530-44D1-80DD-6225D3A77148}" presName="parentText" presStyleLbl="node1" presStyleIdx="2" presStyleCnt="3" custScaleX="103008" custScaleY="228238" custLinFactNeighborX="31708" custLinFactNeighborY="1313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C444D9-4E13-46B7-AB8D-327D681405A0}" type="pres">
      <dgm:prSet presAssocID="{A22D1C08-3530-44D1-80DD-6225D3A77148}" presName="negativeSpace" presStyleCnt="0"/>
      <dgm:spPr/>
    </dgm:pt>
    <dgm:pt modelId="{1CE37E19-580F-4414-8267-8EDDA49ACCEE}" type="pres">
      <dgm:prSet presAssocID="{A22D1C08-3530-44D1-80DD-6225D3A77148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74E66ED-A81D-4ED1-A463-C6C97747D493}" type="presOf" srcId="{B3CEA917-CE0C-445E-8E95-051CFB0B8DFE}" destId="{5AE15653-7E7E-462A-B115-9F394717C6F8}" srcOrd="0" destOrd="0" presId="urn:microsoft.com/office/officeart/2005/8/layout/list1"/>
    <dgm:cxn modelId="{4350C6BF-F345-44FB-83D2-5F3A3189A0E1}" type="presOf" srcId="{A22D1C08-3530-44D1-80DD-6225D3A77148}" destId="{781DB741-8121-48AD-B1AD-58F084A728B2}" srcOrd="0" destOrd="0" presId="urn:microsoft.com/office/officeart/2005/8/layout/list1"/>
    <dgm:cxn modelId="{B9479752-A31D-4F6F-8DA6-24E50C3FD45D}" type="presOf" srcId="{B3CEA917-CE0C-445E-8E95-051CFB0B8DFE}" destId="{BF4D8A6A-9E89-447F-A231-2D6FE34AAA48}" srcOrd="1" destOrd="0" presId="urn:microsoft.com/office/officeart/2005/8/layout/list1"/>
    <dgm:cxn modelId="{7B566AF1-1B43-4539-9A5B-4D5E0F686386}" type="presOf" srcId="{FCBCC2E3-7258-4400-966C-AC9E7E14928A}" destId="{FD10441A-1984-42AC-8E05-CABDA5FEC529}" srcOrd="0" destOrd="0" presId="urn:microsoft.com/office/officeart/2005/8/layout/list1"/>
    <dgm:cxn modelId="{544B97E6-C20A-4135-AA55-14FBE79D3CF5}" srcId="{A1906E6A-B23A-4C25-A211-2BFB642C4766}" destId="{B3CEA917-CE0C-445E-8E95-051CFB0B8DFE}" srcOrd="0" destOrd="0" parTransId="{3692318D-2FD6-474B-960E-62CB6885F863}" sibTransId="{3D35935A-67C7-4441-8F94-A61C66A477D5}"/>
    <dgm:cxn modelId="{7B67B7A5-27A9-449D-8DA8-3EFB602F1955}" type="presOf" srcId="{A22D1C08-3530-44D1-80DD-6225D3A77148}" destId="{0D496EE8-8B59-4E9A-AEAD-638C01D8ACDD}" srcOrd="1" destOrd="0" presId="urn:microsoft.com/office/officeart/2005/8/layout/list1"/>
    <dgm:cxn modelId="{D9398DC0-A645-4483-AE53-510D4FED1FE8}" srcId="{A1906E6A-B23A-4C25-A211-2BFB642C4766}" destId="{FCBCC2E3-7258-4400-966C-AC9E7E14928A}" srcOrd="1" destOrd="0" parTransId="{5E8F8935-9FCE-4D17-8FC6-AF3DDD754341}" sibTransId="{7CD25CC2-F8FF-43C5-A7A6-7FF617B23BA7}"/>
    <dgm:cxn modelId="{E3195DC3-0648-4663-A814-ED8C876D5684}" type="presOf" srcId="{A1906E6A-B23A-4C25-A211-2BFB642C4766}" destId="{D832A4DD-1744-4463-9AC3-D972B64375BA}" srcOrd="0" destOrd="0" presId="urn:microsoft.com/office/officeart/2005/8/layout/list1"/>
    <dgm:cxn modelId="{6E16AEDA-7EDB-4456-BC41-278CAF77E5FC}" type="presOf" srcId="{FCBCC2E3-7258-4400-966C-AC9E7E14928A}" destId="{24039B2E-260E-46FA-857F-557B90F19476}" srcOrd="1" destOrd="0" presId="urn:microsoft.com/office/officeart/2005/8/layout/list1"/>
    <dgm:cxn modelId="{FE712093-24FE-4FD3-B878-B66537B11587}" srcId="{A1906E6A-B23A-4C25-A211-2BFB642C4766}" destId="{A22D1C08-3530-44D1-80DD-6225D3A77148}" srcOrd="2" destOrd="0" parTransId="{DFA03359-0C1C-41F0-97C9-FC5139E8C027}" sibTransId="{3DCF8DD3-4A02-41ED-BF54-192FCB5048EA}"/>
    <dgm:cxn modelId="{B804DA5D-E669-47D8-988F-D7B2F1D24697}" type="presParOf" srcId="{D832A4DD-1744-4463-9AC3-D972B64375BA}" destId="{A0BD9A1B-0935-428F-827C-C5D364CAEA3E}" srcOrd="0" destOrd="0" presId="urn:microsoft.com/office/officeart/2005/8/layout/list1"/>
    <dgm:cxn modelId="{F08F62B3-60C6-48DC-90D3-899D6C31460D}" type="presParOf" srcId="{A0BD9A1B-0935-428F-827C-C5D364CAEA3E}" destId="{5AE15653-7E7E-462A-B115-9F394717C6F8}" srcOrd="0" destOrd="0" presId="urn:microsoft.com/office/officeart/2005/8/layout/list1"/>
    <dgm:cxn modelId="{A179D25E-44F0-42E2-8745-4FE781F0E0D6}" type="presParOf" srcId="{A0BD9A1B-0935-428F-827C-C5D364CAEA3E}" destId="{BF4D8A6A-9E89-447F-A231-2D6FE34AAA48}" srcOrd="1" destOrd="0" presId="urn:microsoft.com/office/officeart/2005/8/layout/list1"/>
    <dgm:cxn modelId="{15A11AEE-C8F4-49D3-899B-47884E34A76D}" type="presParOf" srcId="{D832A4DD-1744-4463-9AC3-D972B64375BA}" destId="{FCDFC4E9-FDEE-40DA-9CEA-C22BC38EA77F}" srcOrd="1" destOrd="0" presId="urn:microsoft.com/office/officeart/2005/8/layout/list1"/>
    <dgm:cxn modelId="{15D8ADAD-C25F-4C5F-BFA7-A360941F70E9}" type="presParOf" srcId="{D832A4DD-1744-4463-9AC3-D972B64375BA}" destId="{80963CC9-1A81-4706-897B-90E2B30193AB}" srcOrd="2" destOrd="0" presId="urn:microsoft.com/office/officeart/2005/8/layout/list1"/>
    <dgm:cxn modelId="{A5FBCFD4-FE9A-43DB-83BA-9808187098EB}" type="presParOf" srcId="{D832A4DD-1744-4463-9AC3-D972B64375BA}" destId="{E605F192-4646-404B-99E7-40D65C8269C5}" srcOrd="3" destOrd="0" presId="urn:microsoft.com/office/officeart/2005/8/layout/list1"/>
    <dgm:cxn modelId="{01807645-5DC4-4947-A07B-98FB4A03C79F}" type="presParOf" srcId="{D832A4DD-1744-4463-9AC3-D972B64375BA}" destId="{3BDF00CD-00A4-432A-99FD-7F4FD9696291}" srcOrd="4" destOrd="0" presId="urn:microsoft.com/office/officeart/2005/8/layout/list1"/>
    <dgm:cxn modelId="{BFE67E6F-237B-4A9D-B5EA-D49A1DA649D4}" type="presParOf" srcId="{3BDF00CD-00A4-432A-99FD-7F4FD9696291}" destId="{FD10441A-1984-42AC-8E05-CABDA5FEC529}" srcOrd="0" destOrd="0" presId="urn:microsoft.com/office/officeart/2005/8/layout/list1"/>
    <dgm:cxn modelId="{5AADBA11-DB16-4023-BA86-B11953683C0E}" type="presParOf" srcId="{3BDF00CD-00A4-432A-99FD-7F4FD9696291}" destId="{24039B2E-260E-46FA-857F-557B90F19476}" srcOrd="1" destOrd="0" presId="urn:microsoft.com/office/officeart/2005/8/layout/list1"/>
    <dgm:cxn modelId="{212CE001-24BD-461B-9186-8DEDADA6E56B}" type="presParOf" srcId="{D832A4DD-1744-4463-9AC3-D972B64375BA}" destId="{971A6A45-5860-4E32-A000-E0E390134A83}" srcOrd="5" destOrd="0" presId="urn:microsoft.com/office/officeart/2005/8/layout/list1"/>
    <dgm:cxn modelId="{9E39DEC7-BCEF-4363-9817-DC5A630815E6}" type="presParOf" srcId="{D832A4DD-1744-4463-9AC3-D972B64375BA}" destId="{9C1E655E-DB48-4F46-9D0B-B804CFC038FD}" srcOrd="6" destOrd="0" presId="urn:microsoft.com/office/officeart/2005/8/layout/list1"/>
    <dgm:cxn modelId="{004E80DC-8D64-4B8A-8FCC-D862FD3DDCC0}" type="presParOf" srcId="{D832A4DD-1744-4463-9AC3-D972B64375BA}" destId="{67873CD4-94AE-4529-A149-7BE8D74ECE8E}" srcOrd="7" destOrd="0" presId="urn:microsoft.com/office/officeart/2005/8/layout/list1"/>
    <dgm:cxn modelId="{739E511B-721F-4E7A-933B-58BBC29A071F}" type="presParOf" srcId="{D832A4DD-1744-4463-9AC3-D972B64375BA}" destId="{CD97885F-2C2A-4048-B59F-CBE3C25156FA}" srcOrd="8" destOrd="0" presId="urn:microsoft.com/office/officeart/2005/8/layout/list1"/>
    <dgm:cxn modelId="{453EF6CF-8714-4AB8-B744-F7A927171227}" type="presParOf" srcId="{CD97885F-2C2A-4048-B59F-CBE3C25156FA}" destId="{781DB741-8121-48AD-B1AD-58F084A728B2}" srcOrd="0" destOrd="0" presId="urn:microsoft.com/office/officeart/2005/8/layout/list1"/>
    <dgm:cxn modelId="{967DCBC1-BEBC-4631-B275-465E40FD23A1}" type="presParOf" srcId="{CD97885F-2C2A-4048-B59F-CBE3C25156FA}" destId="{0D496EE8-8B59-4E9A-AEAD-638C01D8ACDD}" srcOrd="1" destOrd="0" presId="urn:microsoft.com/office/officeart/2005/8/layout/list1"/>
    <dgm:cxn modelId="{CEC4D057-6BB6-45C1-9C33-1B9348F54260}" type="presParOf" srcId="{D832A4DD-1744-4463-9AC3-D972B64375BA}" destId="{6FC444D9-4E13-46B7-AB8D-327D681405A0}" srcOrd="9" destOrd="0" presId="urn:microsoft.com/office/officeart/2005/8/layout/list1"/>
    <dgm:cxn modelId="{A1C1297C-6623-485F-AE0C-B46E6B276B9F}" type="presParOf" srcId="{D832A4DD-1744-4463-9AC3-D972B64375BA}" destId="{1CE37E19-580F-4414-8267-8EDDA49ACCE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9BE84C-9CA6-4D1B-9CB3-54C25BDC97F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1A521A-1D8D-4094-BED5-11EC1D76C8E9}">
      <dgm:prSet phldrT="[Текст]" custT="1"/>
      <dgm:spPr/>
      <dgm:t>
        <a:bodyPr/>
        <a:lstStyle/>
        <a:p>
          <a:pPr algn="ctr"/>
          <a:r>
            <a: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Консультации с учителем</a:t>
          </a:r>
          <a:endParaRPr lang="ru-RU" sz="14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4B52DFA-C33C-4C9B-836D-2BEB319EE6EF}" type="parTrans" cxnId="{5055E2AA-E62B-4DFE-86F4-626F9667CEEB}">
      <dgm:prSet/>
      <dgm:spPr/>
      <dgm:t>
        <a:bodyPr/>
        <a:lstStyle/>
        <a:p>
          <a:pPr algn="ctr"/>
          <a:endParaRPr lang="ru-RU"/>
        </a:p>
      </dgm:t>
    </dgm:pt>
    <dgm:pt modelId="{85D30FF8-7D3C-468A-8CE7-7280C76DADDD}" type="sibTrans" cxnId="{5055E2AA-E62B-4DFE-86F4-626F9667CEEB}">
      <dgm:prSet/>
      <dgm:spPr/>
      <dgm:t>
        <a:bodyPr/>
        <a:lstStyle/>
        <a:p>
          <a:pPr algn="ctr"/>
          <a:endParaRPr lang="ru-RU"/>
        </a:p>
      </dgm:t>
    </dgm:pt>
    <dgm:pt modelId="{1D6845A1-964E-459F-826D-1ACF7F2FAE7D}">
      <dgm:prSet phldrT="[Текст]" custT="1"/>
      <dgm:spPr/>
      <dgm:t>
        <a:bodyPr/>
        <a:lstStyle/>
        <a:p>
          <a:pPr algn="ctr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Открытый банк  заданий ФИПИ</a:t>
          </a:r>
        </a:p>
        <a:p>
          <a:pPr algn="ctr"/>
          <a:endParaRPr lang="ru-RU" sz="800" dirty="0" smtClean="0"/>
        </a:p>
        <a:p>
          <a:pPr algn="ctr"/>
          <a:endParaRPr lang="ru-RU" sz="800" dirty="0"/>
        </a:p>
      </dgm:t>
    </dgm:pt>
    <dgm:pt modelId="{70D274E1-9DDD-4FC4-B7DD-F62E381E8583}" type="parTrans" cxnId="{9DE8AB06-1571-467D-A362-CA715712F9F7}">
      <dgm:prSet/>
      <dgm:spPr/>
      <dgm:t>
        <a:bodyPr/>
        <a:lstStyle/>
        <a:p>
          <a:pPr algn="ctr"/>
          <a:endParaRPr lang="ru-RU"/>
        </a:p>
      </dgm:t>
    </dgm:pt>
    <dgm:pt modelId="{B8740B1A-80F4-4D55-95EA-4EAC44BD3FD1}" type="sibTrans" cxnId="{9DE8AB06-1571-467D-A362-CA715712F9F7}">
      <dgm:prSet/>
      <dgm:spPr/>
      <dgm:t>
        <a:bodyPr/>
        <a:lstStyle/>
        <a:p>
          <a:pPr algn="ctr"/>
          <a:endParaRPr lang="ru-RU"/>
        </a:p>
      </dgm:t>
    </dgm:pt>
    <dgm:pt modelId="{C1DCEA83-E371-43D6-A5B5-BD78E4D5A454}">
      <dgm:prSet phldrT="[Текст]" custT="1"/>
      <dgm:spPr/>
      <dgm:t>
        <a:bodyPr/>
        <a:lstStyle/>
        <a:p>
          <a:pPr algn="ctr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Информационный портал «Академия сова»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5032E59E-8841-4FBD-9492-FF90311A14BA}" type="parTrans" cxnId="{1579A2B3-AB05-43BE-98DE-20704571237D}">
      <dgm:prSet/>
      <dgm:spPr/>
      <dgm:t>
        <a:bodyPr/>
        <a:lstStyle/>
        <a:p>
          <a:pPr algn="ctr"/>
          <a:endParaRPr lang="ru-RU"/>
        </a:p>
      </dgm:t>
    </dgm:pt>
    <dgm:pt modelId="{43943F4D-4766-4274-B5B7-524575BE5AD1}" type="sibTrans" cxnId="{1579A2B3-AB05-43BE-98DE-20704571237D}">
      <dgm:prSet/>
      <dgm:spPr/>
      <dgm:t>
        <a:bodyPr/>
        <a:lstStyle/>
        <a:p>
          <a:pPr algn="ctr"/>
          <a:endParaRPr lang="ru-RU"/>
        </a:p>
      </dgm:t>
    </dgm:pt>
    <dgm:pt modelId="{6D4F2AE8-8C36-4E5D-938A-4A251CF0DF17}">
      <dgm:prSet phldrT="[Текст]" custT="1"/>
      <dgm:spPr/>
      <dgm:t>
        <a:bodyPr/>
        <a:lstStyle/>
        <a:p>
          <a:pPr algn="ctr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Тренажеры по предмету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6B654753-7F08-4279-AB66-987066C6626D}" type="parTrans" cxnId="{65E53970-3F7B-47D4-B90B-C8557128CC1B}">
      <dgm:prSet/>
      <dgm:spPr/>
      <dgm:t>
        <a:bodyPr/>
        <a:lstStyle/>
        <a:p>
          <a:pPr algn="ctr"/>
          <a:endParaRPr lang="ru-RU"/>
        </a:p>
      </dgm:t>
    </dgm:pt>
    <dgm:pt modelId="{F3AC7E2F-9F74-4330-908B-3FE63E0B443A}" type="sibTrans" cxnId="{65E53970-3F7B-47D4-B90B-C8557128CC1B}">
      <dgm:prSet/>
      <dgm:spPr/>
      <dgm:t>
        <a:bodyPr/>
        <a:lstStyle/>
        <a:p>
          <a:pPr algn="ctr"/>
          <a:endParaRPr lang="ru-RU"/>
        </a:p>
      </dgm:t>
    </dgm:pt>
    <dgm:pt modelId="{481FE3A7-49DF-486D-8A84-727EC02251E9}">
      <dgm:prSet phldrT="[Текст]" custT="1"/>
      <dgm:spPr/>
      <dgm:t>
        <a:bodyPr/>
        <a:lstStyle/>
        <a:p>
          <a:pPr algn="ctr"/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Проверить себя  на пробных ОГЭ и ЕГЭ, провести корректировку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013535F-119F-4748-94A9-847FA9FA5A76}" type="parTrans" cxnId="{27872D07-428A-41E4-841F-7286BC2829E0}">
      <dgm:prSet/>
      <dgm:spPr/>
      <dgm:t>
        <a:bodyPr/>
        <a:lstStyle/>
        <a:p>
          <a:pPr algn="ctr"/>
          <a:endParaRPr lang="ru-RU"/>
        </a:p>
      </dgm:t>
    </dgm:pt>
    <dgm:pt modelId="{C98C2855-6732-4637-AD9D-F7100968CA02}" type="sibTrans" cxnId="{27872D07-428A-41E4-841F-7286BC2829E0}">
      <dgm:prSet/>
      <dgm:spPr/>
      <dgm:t>
        <a:bodyPr/>
        <a:lstStyle/>
        <a:p>
          <a:pPr algn="ctr"/>
          <a:endParaRPr lang="ru-RU"/>
        </a:p>
      </dgm:t>
    </dgm:pt>
    <dgm:pt modelId="{CF89A023-747F-42AC-8799-71BFA6FB7224}" type="pres">
      <dgm:prSet presAssocID="{C69BE84C-9CA6-4D1B-9CB3-54C25BDC97F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7E1A079-EBF5-4BF2-8DFC-70A5DFA2976E}" type="pres">
      <dgm:prSet presAssocID="{9E1A521A-1D8D-4094-BED5-11EC1D76C8E9}" presName="node" presStyleLbl="node1" presStyleIdx="0" presStyleCnt="5" custScaleX="132838" custScaleY="832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D4A989-3A2D-48B7-AFE6-8326482809D2}" type="pres">
      <dgm:prSet presAssocID="{85D30FF8-7D3C-468A-8CE7-7280C76DADDD}" presName="sibTrans" presStyleLbl="sibTrans2D1" presStyleIdx="0" presStyleCnt="5"/>
      <dgm:spPr/>
      <dgm:t>
        <a:bodyPr/>
        <a:lstStyle/>
        <a:p>
          <a:endParaRPr lang="ru-RU"/>
        </a:p>
      </dgm:t>
    </dgm:pt>
    <dgm:pt modelId="{45DF1BEB-7AF1-4514-B261-2D291955A42C}" type="pres">
      <dgm:prSet presAssocID="{85D30FF8-7D3C-468A-8CE7-7280C76DADDD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CE561F89-75AA-4663-BA1C-B311B68A4CB5}" type="pres">
      <dgm:prSet presAssocID="{1D6845A1-964E-459F-826D-1ACF7F2FAE7D}" presName="node" presStyleLbl="node1" presStyleIdx="1" presStyleCnt="5" custScaleX="144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2C0C64-1339-47D7-91F6-DC1AE73228D2}" type="pres">
      <dgm:prSet presAssocID="{B8740B1A-80F4-4D55-95EA-4EAC44BD3FD1}" presName="sibTrans" presStyleLbl="sibTrans2D1" presStyleIdx="1" presStyleCnt="5"/>
      <dgm:spPr/>
      <dgm:t>
        <a:bodyPr/>
        <a:lstStyle/>
        <a:p>
          <a:endParaRPr lang="ru-RU"/>
        </a:p>
      </dgm:t>
    </dgm:pt>
    <dgm:pt modelId="{F81D8E28-6E50-419E-89CE-613678ABABE6}" type="pres">
      <dgm:prSet presAssocID="{B8740B1A-80F4-4D55-95EA-4EAC44BD3FD1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FF3D95DE-D6DD-4FB3-AF2E-3ABE7E1B3B6B}" type="pres">
      <dgm:prSet presAssocID="{C1DCEA83-E371-43D6-A5B5-BD78E4D5A454}" presName="node" presStyleLbl="node1" presStyleIdx="2" presStyleCnt="5" custScaleX="110678" custScaleY="981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0D447D-E8CE-4302-B781-91B8A601388D}" type="pres">
      <dgm:prSet presAssocID="{43943F4D-4766-4274-B5B7-524575BE5AD1}" presName="sibTrans" presStyleLbl="sibTrans2D1" presStyleIdx="2" presStyleCnt="5"/>
      <dgm:spPr/>
      <dgm:t>
        <a:bodyPr/>
        <a:lstStyle/>
        <a:p>
          <a:endParaRPr lang="ru-RU"/>
        </a:p>
      </dgm:t>
    </dgm:pt>
    <dgm:pt modelId="{C5896DCF-FA2B-4BFB-B9A3-6ACFE6011D3F}" type="pres">
      <dgm:prSet presAssocID="{43943F4D-4766-4274-B5B7-524575BE5AD1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CA5F1D9E-B1A1-479B-A6DF-314516ABD1EB}" type="pres">
      <dgm:prSet presAssocID="{6D4F2AE8-8C36-4E5D-938A-4A251CF0DF17}" presName="node" presStyleLbl="node1" presStyleIdx="3" presStyleCnt="5" custScaleX="115409" custScaleY="1105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214940-9097-4BDE-B54A-E0E599A4DA4B}" type="pres">
      <dgm:prSet presAssocID="{F3AC7E2F-9F74-4330-908B-3FE63E0B443A}" presName="sibTrans" presStyleLbl="sibTrans2D1" presStyleIdx="3" presStyleCnt="5"/>
      <dgm:spPr/>
      <dgm:t>
        <a:bodyPr/>
        <a:lstStyle/>
        <a:p>
          <a:endParaRPr lang="ru-RU"/>
        </a:p>
      </dgm:t>
    </dgm:pt>
    <dgm:pt modelId="{ED880DDA-0849-45D4-B3F2-375C1C1D3E2A}" type="pres">
      <dgm:prSet presAssocID="{F3AC7E2F-9F74-4330-908B-3FE63E0B443A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BB3DA02D-2DD2-4545-8192-75C74525CED5}" type="pres">
      <dgm:prSet presAssocID="{481FE3A7-49DF-486D-8A84-727EC02251E9}" presName="node" presStyleLbl="node1" presStyleIdx="4" presStyleCnt="5" custScaleX="154749" custScaleY="1051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03F53C-E242-4FF2-B650-6945372A2D76}" type="pres">
      <dgm:prSet presAssocID="{C98C2855-6732-4637-AD9D-F7100968CA02}" presName="sibTrans" presStyleLbl="sibTrans2D1" presStyleIdx="4" presStyleCnt="5"/>
      <dgm:spPr/>
      <dgm:t>
        <a:bodyPr/>
        <a:lstStyle/>
        <a:p>
          <a:endParaRPr lang="ru-RU"/>
        </a:p>
      </dgm:t>
    </dgm:pt>
    <dgm:pt modelId="{C448B147-5930-4FE6-86C4-7FAA84068EBB}" type="pres">
      <dgm:prSet presAssocID="{C98C2855-6732-4637-AD9D-F7100968CA02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699C3CCB-6B4D-4BDC-A5E6-6A5D0A144442}" type="presOf" srcId="{F3AC7E2F-9F74-4330-908B-3FE63E0B443A}" destId="{18214940-9097-4BDE-B54A-E0E599A4DA4B}" srcOrd="0" destOrd="0" presId="urn:microsoft.com/office/officeart/2005/8/layout/cycle2"/>
    <dgm:cxn modelId="{DA45A5E2-676D-4ACE-8D63-E2C8A406483F}" type="presOf" srcId="{C69BE84C-9CA6-4D1B-9CB3-54C25BDC97F9}" destId="{CF89A023-747F-42AC-8799-71BFA6FB7224}" srcOrd="0" destOrd="0" presId="urn:microsoft.com/office/officeart/2005/8/layout/cycle2"/>
    <dgm:cxn modelId="{ECF281DB-9FB1-463A-AD83-AF23CB29EB46}" type="presOf" srcId="{C98C2855-6732-4637-AD9D-F7100968CA02}" destId="{A703F53C-E242-4FF2-B650-6945372A2D76}" srcOrd="0" destOrd="0" presId="urn:microsoft.com/office/officeart/2005/8/layout/cycle2"/>
    <dgm:cxn modelId="{1579A2B3-AB05-43BE-98DE-20704571237D}" srcId="{C69BE84C-9CA6-4D1B-9CB3-54C25BDC97F9}" destId="{C1DCEA83-E371-43D6-A5B5-BD78E4D5A454}" srcOrd="2" destOrd="0" parTransId="{5032E59E-8841-4FBD-9492-FF90311A14BA}" sibTransId="{43943F4D-4766-4274-B5B7-524575BE5AD1}"/>
    <dgm:cxn modelId="{B0A71B44-2E83-439B-BA19-C7345E1958CD}" type="presOf" srcId="{C1DCEA83-E371-43D6-A5B5-BD78E4D5A454}" destId="{FF3D95DE-D6DD-4FB3-AF2E-3ABE7E1B3B6B}" srcOrd="0" destOrd="0" presId="urn:microsoft.com/office/officeart/2005/8/layout/cycle2"/>
    <dgm:cxn modelId="{D9C5C959-143B-4A79-A907-DF4E40C1A448}" type="presOf" srcId="{481FE3A7-49DF-486D-8A84-727EC02251E9}" destId="{BB3DA02D-2DD2-4545-8192-75C74525CED5}" srcOrd="0" destOrd="0" presId="urn:microsoft.com/office/officeart/2005/8/layout/cycle2"/>
    <dgm:cxn modelId="{65E53970-3F7B-47D4-B90B-C8557128CC1B}" srcId="{C69BE84C-9CA6-4D1B-9CB3-54C25BDC97F9}" destId="{6D4F2AE8-8C36-4E5D-938A-4A251CF0DF17}" srcOrd="3" destOrd="0" parTransId="{6B654753-7F08-4279-AB66-987066C6626D}" sibTransId="{F3AC7E2F-9F74-4330-908B-3FE63E0B443A}"/>
    <dgm:cxn modelId="{7595FB35-897C-4929-9596-B94A9EA91E6E}" type="presOf" srcId="{B8740B1A-80F4-4D55-95EA-4EAC44BD3FD1}" destId="{F81D8E28-6E50-419E-89CE-613678ABABE6}" srcOrd="1" destOrd="0" presId="urn:microsoft.com/office/officeart/2005/8/layout/cycle2"/>
    <dgm:cxn modelId="{27872D07-428A-41E4-841F-7286BC2829E0}" srcId="{C69BE84C-9CA6-4D1B-9CB3-54C25BDC97F9}" destId="{481FE3A7-49DF-486D-8A84-727EC02251E9}" srcOrd="4" destOrd="0" parTransId="{0013535F-119F-4748-94A9-847FA9FA5A76}" sibTransId="{C98C2855-6732-4637-AD9D-F7100968CA02}"/>
    <dgm:cxn modelId="{43EF97C3-A000-4485-9F73-3346E2443065}" type="presOf" srcId="{1D6845A1-964E-459F-826D-1ACF7F2FAE7D}" destId="{CE561F89-75AA-4663-BA1C-B311B68A4CB5}" srcOrd="0" destOrd="0" presId="urn:microsoft.com/office/officeart/2005/8/layout/cycle2"/>
    <dgm:cxn modelId="{C5B450DA-F7B2-450C-BA47-104E647636C2}" type="presOf" srcId="{43943F4D-4766-4274-B5B7-524575BE5AD1}" destId="{C5896DCF-FA2B-4BFB-B9A3-6ACFE6011D3F}" srcOrd="1" destOrd="0" presId="urn:microsoft.com/office/officeart/2005/8/layout/cycle2"/>
    <dgm:cxn modelId="{099FE355-B276-4F34-9F32-88394C263EC0}" type="presOf" srcId="{43943F4D-4766-4274-B5B7-524575BE5AD1}" destId="{400D447D-E8CE-4302-B781-91B8A601388D}" srcOrd="0" destOrd="0" presId="urn:microsoft.com/office/officeart/2005/8/layout/cycle2"/>
    <dgm:cxn modelId="{E2FC8B53-4BBB-4B2D-B831-838005E62FF6}" type="presOf" srcId="{F3AC7E2F-9F74-4330-908B-3FE63E0B443A}" destId="{ED880DDA-0849-45D4-B3F2-375C1C1D3E2A}" srcOrd="1" destOrd="0" presId="urn:microsoft.com/office/officeart/2005/8/layout/cycle2"/>
    <dgm:cxn modelId="{5055E2AA-E62B-4DFE-86F4-626F9667CEEB}" srcId="{C69BE84C-9CA6-4D1B-9CB3-54C25BDC97F9}" destId="{9E1A521A-1D8D-4094-BED5-11EC1D76C8E9}" srcOrd="0" destOrd="0" parTransId="{B4B52DFA-C33C-4C9B-836D-2BEB319EE6EF}" sibTransId="{85D30FF8-7D3C-468A-8CE7-7280C76DADDD}"/>
    <dgm:cxn modelId="{B17C3963-9FED-4C06-9C7A-28F1466F3FE0}" type="presOf" srcId="{85D30FF8-7D3C-468A-8CE7-7280C76DADDD}" destId="{CAD4A989-3A2D-48B7-AFE6-8326482809D2}" srcOrd="0" destOrd="0" presId="urn:microsoft.com/office/officeart/2005/8/layout/cycle2"/>
    <dgm:cxn modelId="{9C9127C4-777B-4E98-9FE3-32DF7825738C}" type="presOf" srcId="{6D4F2AE8-8C36-4E5D-938A-4A251CF0DF17}" destId="{CA5F1D9E-B1A1-479B-A6DF-314516ABD1EB}" srcOrd="0" destOrd="0" presId="urn:microsoft.com/office/officeart/2005/8/layout/cycle2"/>
    <dgm:cxn modelId="{CA6DBFBE-7179-48C7-9565-087BC04F0032}" type="presOf" srcId="{9E1A521A-1D8D-4094-BED5-11EC1D76C8E9}" destId="{F7E1A079-EBF5-4BF2-8DFC-70A5DFA2976E}" srcOrd="0" destOrd="0" presId="urn:microsoft.com/office/officeart/2005/8/layout/cycle2"/>
    <dgm:cxn modelId="{E1CDCE9F-67E2-477F-AB06-43699B1E8C2B}" type="presOf" srcId="{B8740B1A-80F4-4D55-95EA-4EAC44BD3FD1}" destId="{4E2C0C64-1339-47D7-91F6-DC1AE73228D2}" srcOrd="0" destOrd="0" presId="urn:microsoft.com/office/officeart/2005/8/layout/cycle2"/>
    <dgm:cxn modelId="{D2D0B1E1-5712-4168-9A73-90AE57B2F154}" type="presOf" srcId="{85D30FF8-7D3C-468A-8CE7-7280C76DADDD}" destId="{45DF1BEB-7AF1-4514-B261-2D291955A42C}" srcOrd="1" destOrd="0" presId="urn:microsoft.com/office/officeart/2005/8/layout/cycle2"/>
    <dgm:cxn modelId="{910E0248-05C6-4CD7-ABE8-C11076DF4C16}" type="presOf" srcId="{C98C2855-6732-4637-AD9D-F7100968CA02}" destId="{C448B147-5930-4FE6-86C4-7FAA84068EBB}" srcOrd="1" destOrd="0" presId="urn:microsoft.com/office/officeart/2005/8/layout/cycle2"/>
    <dgm:cxn modelId="{9DE8AB06-1571-467D-A362-CA715712F9F7}" srcId="{C69BE84C-9CA6-4D1B-9CB3-54C25BDC97F9}" destId="{1D6845A1-964E-459F-826D-1ACF7F2FAE7D}" srcOrd="1" destOrd="0" parTransId="{70D274E1-9DDD-4FC4-B7DD-F62E381E8583}" sibTransId="{B8740B1A-80F4-4D55-95EA-4EAC44BD3FD1}"/>
    <dgm:cxn modelId="{BF3F24E3-573F-402C-B549-BD74170550D1}" type="presParOf" srcId="{CF89A023-747F-42AC-8799-71BFA6FB7224}" destId="{F7E1A079-EBF5-4BF2-8DFC-70A5DFA2976E}" srcOrd="0" destOrd="0" presId="urn:microsoft.com/office/officeart/2005/8/layout/cycle2"/>
    <dgm:cxn modelId="{A397AB97-2638-4939-A5DC-1BDC7FFEFCBA}" type="presParOf" srcId="{CF89A023-747F-42AC-8799-71BFA6FB7224}" destId="{CAD4A989-3A2D-48B7-AFE6-8326482809D2}" srcOrd="1" destOrd="0" presId="urn:microsoft.com/office/officeart/2005/8/layout/cycle2"/>
    <dgm:cxn modelId="{46BE0F69-D2AE-45E5-BF46-2FEF5DA69925}" type="presParOf" srcId="{CAD4A989-3A2D-48B7-AFE6-8326482809D2}" destId="{45DF1BEB-7AF1-4514-B261-2D291955A42C}" srcOrd="0" destOrd="0" presId="urn:microsoft.com/office/officeart/2005/8/layout/cycle2"/>
    <dgm:cxn modelId="{ACF1C35D-3E33-474F-A60D-2BD15C3CAF51}" type="presParOf" srcId="{CF89A023-747F-42AC-8799-71BFA6FB7224}" destId="{CE561F89-75AA-4663-BA1C-B311B68A4CB5}" srcOrd="2" destOrd="0" presId="urn:microsoft.com/office/officeart/2005/8/layout/cycle2"/>
    <dgm:cxn modelId="{B3A75A50-25F1-4000-9795-0CC00E109DF0}" type="presParOf" srcId="{CF89A023-747F-42AC-8799-71BFA6FB7224}" destId="{4E2C0C64-1339-47D7-91F6-DC1AE73228D2}" srcOrd="3" destOrd="0" presId="urn:microsoft.com/office/officeart/2005/8/layout/cycle2"/>
    <dgm:cxn modelId="{37C7223C-12F7-4B7B-BC5B-CB4E7D5BB871}" type="presParOf" srcId="{4E2C0C64-1339-47D7-91F6-DC1AE73228D2}" destId="{F81D8E28-6E50-419E-89CE-613678ABABE6}" srcOrd="0" destOrd="0" presId="urn:microsoft.com/office/officeart/2005/8/layout/cycle2"/>
    <dgm:cxn modelId="{F8050D06-0455-461E-9393-D6660A831C6A}" type="presParOf" srcId="{CF89A023-747F-42AC-8799-71BFA6FB7224}" destId="{FF3D95DE-D6DD-4FB3-AF2E-3ABE7E1B3B6B}" srcOrd="4" destOrd="0" presId="urn:microsoft.com/office/officeart/2005/8/layout/cycle2"/>
    <dgm:cxn modelId="{88CCBA06-D005-4C47-917A-FADF6C16D47E}" type="presParOf" srcId="{CF89A023-747F-42AC-8799-71BFA6FB7224}" destId="{400D447D-E8CE-4302-B781-91B8A601388D}" srcOrd="5" destOrd="0" presId="urn:microsoft.com/office/officeart/2005/8/layout/cycle2"/>
    <dgm:cxn modelId="{F6B9779F-F403-4F70-A3A3-0D664D8D7E85}" type="presParOf" srcId="{400D447D-E8CE-4302-B781-91B8A601388D}" destId="{C5896DCF-FA2B-4BFB-B9A3-6ACFE6011D3F}" srcOrd="0" destOrd="0" presId="urn:microsoft.com/office/officeart/2005/8/layout/cycle2"/>
    <dgm:cxn modelId="{8BF711E5-BA48-4D7E-BD94-8F9FA98B2CCD}" type="presParOf" srcId="{CF89A023-747F-42AC-8799-71BFA6FB7224}" destId="{CA5F1D9E-B1A1-479B-A6DF-314516ABD1EB}" srcOrd="6" destOrd="0" presId="urn:microsoft.com/office/officeart/2005/8/layout/cycle2"/>
    <dgm:cxn modelId="{15A51D19-96C6-438E-8037-8CF79664B9B6}" type="presParOf" srcId="{CF89A023-747F-42AC-8799-71BFA6FB7224}" destId="{18214940-9097-4BDE-B54A-E0E599A4DA4B}" srcOrd="7" destOrd="0" presId="urn:microsoft.com/office/officeart/2005/8/layout/cycle2"/>
    <dgm:cxn modelId="{33B3AE5E-3870-46D6-83F4-5413BB9B1D72}" type="presParOf" srcId="{18214940-9097-4BDE-B54A-E0E599A4DA4B}" destId="{ED880DDA-0849-45D4-B3F2-375C1C1D3E2A}" srcOrd="0" destOrd="0" presId="urn:microsoft.com/office/officeart/2005/8/layout/cycle2"/>
    <dgm:cxn modelId="{42CB8145-3BFF-4987-946E-14DF6122C995}" type="presParOf" srcId="{CF89A023-747F-42AC-8799-71BFA6FB7224}" destId="{BB3DA02D-2DD2-4545-8192-75C74525CED5}" srcOrd="8" destOrd="0" presId="urn:microsoft.com/office/officeart/2005/8/layout/cycle2"/>
    <dgm:cxn modelId="{AA212660-6C76-4234-9EFD-587BC7A0F7DE}" type="presParOf" srcId="{CF89A023-747F-42AC-8799-71BFA6FB7224}" destId="{A703F53C-E242-4FF2-B650-6945372A2D76}" srcOrd="9" destOrd="0" presId="urn:microsoft.com/office/officeart/2005/8/layout/cycle2"/>
    <dgm:cxn modelId="{DF5AF234-0878-44E2-A946-DB6AA82F2907}" type="presParOf" srcId="{A703F53C-E242-4FF2-B650-6945372A2D76}" destId="{C448B147-5930-4FE6-86C4-7FAA84068EB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963CC9-1A81-4706-897B-90E2B30193AB}">
      <dsp:nvSpPr>
        <dsp:cNvPr id="0" name=""/>
        <dsp:cNvSpPr/>
      </dsp:nvSpPr>
      <dsp:spPr>
        <a:xfrm>
          <a:off x="0" y="696842"/>
          <a:ext cx="60198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4D8A6A-9E89-447F-A231-2D6FE34AAA48}">
      <dsp:nvSpPr>
        <dsp:cNvPr id="0" name=""/>
        <dsp:cNvSpPr/>
      </dsp:nvSpPr>
      <dsp:spPr>
        <a:xfrm>
          <a:off x="300990" y="29952"/>
          <a:ext cx="4539675" cy="9178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9274" tIns="0" rIns="15927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Владеть достаточно полными знаниями по предмету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0990" y="29952"/>
        <a:ext cx="4539675" cy="917810"/>
      </dsp:txXfrm>
    </dsp:sp>
    <dsp:sp modelId="{9C1E655E-DB48-4F46-9D0B-B804CFC038FD}">
      <dsp:nvSpPr>
        <dsp:cNvPr id="0" name=""/>
        <dsp:cNvSpPr/>
      </dsp:nvSpPr>
      <dsp:spPr>
        <a:xfrm>
          <a:off x="0" y="2140177"/>
          <a:ext cx="60198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039B2E-260E-46FA-857F-557B90F19476}">
      <dsp:nvSpPr>
        <dsp:cNvPr id="0" name=""/>
        <dsp:cNvSpPr/>
      </dsp:nvSpPr>
      <dsp:spPr>
        <a:xfrm>
          <a:off x="300696" y="1217042"/>
          <a:ext cx="4778986" cy="11740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9274" tIns="0" rIns="15927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Иметь опыт написания ОГЭ и ЕГЭ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0696" y="1217042"/>
        <a:ext cx="4778986" cy="1174054"/>
      </dsp:txXfrm>
    </dsp:sp>
    <dsp:sp modelId="{1CE37E19-580F-4414-8267-8EDDA49ACCEE}">
      <dsp:nvSpPr>
        <dsp:cNvPr id="0" name=""/>
        <dsp:cNvSpPr/>
      </dsp:nvSpPr>
      <dsp:spPr>
        <a:xfrm>
          <a:off x="0" y="3554847"/>
          <a:ext cx="60198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496EE8-8B59-4E9A-AEAD-638C01D8ACDD}">
      <dsp:nvSpPr>
        <dsp:cNvPr id="0" name=""/>
        <dsp:cNvSpPr/>
      </dsp:nvSpPr>
      <dsp:spPr>
        <a:xfrm>
          <a:off x="396040" y="2726269"/>
          <a:ext cx="4336374" cy="11453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9274" tIns="0" rIns="159274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Быть психологически подготовленным к сдаче экзамена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6040" y="2726269"/>
        <a:ext cx="4336374" cy="114538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E1A079-EBF5-4BF2-8DFC-70A5DFA2976E}">
      <dsp:nvSpPr>
        <dsp:cNvPr id="0" name=""/>
        <dsp:cNvSpPr/>
      </dsp:nvSpPr>
      <dsp:spPr>
        <a:xfrm>
          <a:off x="2244885" y="74163"/>
          <a:ext cx="1670567" cy="10466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Консультации с учителем</a:t>
          </a:r>
          <a:endParaRPr lang="ru-RU" sz="14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44885" y="74163"/>
        <a:ext cx="1670567" cy="1046660"/>
      </dsp:txXfrm>
    </dsp:sp>
    <dsp:sp modelId="{CAD4A989-3A2D-48B7-AFE6-8326482809D2}">
      <dsp:nvSpPr>
        <dsp:cNvPr id="0" name=""/>
        <dsp:cNvSpPr/>
      </dsp:nvSpPr>
      <dsp:spPr>
        <a:xfrm rot="2160000">
          <a:off x="3681482" y="906534"/>
          <a:ext cx="232280" cy="4244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2160000">
        <a:off x="3681482" y="906534"/>
        <a:ext cx="232280" cy="424439"/>
      </dsp:txXfrm>
    </dsp:sp>
    <dsp:sp modelId="{CE561F89-75AA-4663-BA1C-B311B68A4CB5}">
      <dsp:nvSpPr>
        <dsp:cNvPr id="0" name=""/>
        <dsp:cNvSpPr/>
      </dsp:nvSpPr>
      <dsp:spPr>
        <a:xfrm>
          <a:off x="3698213" y="1077954"/>
          <a:ext cx="1817442" cy="12575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Открытый банк  заданий ФИПИ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/>
        </a:p>
      </dsp:txBody>
      <dsp:txXfrm>
        <a:off x="3698213" y="1077954"/>
        <a:ext cx="1817442" cy="1257597"/>
      </dsp:txXfrm>
    </dsp:sp>
    <dsp:sp modelId="{4E2C0C64-1339-47D7-91F6-DC1AE73228D2}">
      <dsp:nvSpPr>
        <dsp:cNvPr id="0" name=""/>
        <dsp:cNvSpPr/>
      </dsp:nvSpPr>
      <dsp:spPr>
        <a:xfrm rot="6480000">
          <a:off x="4150981" y="2393331"/>
          <a:ext cx="327830" cy="4244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6480000">
        <a:off x="4150981" y="2393331"/>
        <a:ext cx="327830" cy="424439"/>
      </dsp:txXfrm>
    </dsp:sp>
    <dsp:sp modelId="{FF3D95DE-D6DD-4FB3-AF2E-3ABE7E1B3B6B}">
      <dsp:nvSpPr>
        <dsp:cNvPr id="0" name=""/>
        <dsp:cNvSpPr/>
      </dsp:nvSpPr>
      <dsp:spPr>
        <a:xfrm>
          <a:off x="3327819" y="2884381"/>
          <a:ext cx="1391883" cy="12343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Информационный портал «Академия сова»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27819" y="2884381"/>
        <a:ext cx="1391883" cy="1234382"/>
      </dsp:txXfrm>
    </dsp:sp>
    <dsp:sp modelId="{400D447D-E8CE-4302-B781-91B8A601388D}">
      <dsp:nvSpPr>
        <dsp:cNvPr id="0" name=""/>
        <dsp:cNvSpPr/>
      </dsp:nvSpPr>
      <dsp:spPr>
        <a:xfrm rot="10800000">
          <a:off x="2978655" y="3289353"/>
          <a:ext cx="246742" cy="4244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0800000">
        <a:off x="2978655" y="3289353"/>
        <a:ext cx="246742" cy="424439"/>
      </dsp:txXfrm>
    </dsp:sp>
    <dsp:sp modelId="{CA5F1D9E-B1A1-479B-A6DF-314516ABD1EB}">
      <dsp:nvSpPr>
        <dsp:cNvPr id="0" name=""/>
        <dsp:cNvSpPr/>
      </dsp:nvSpPr>
      <dsp:spPr>
        <a:xfrm>
          <a:off x="1410886" y="2806241"/>
          <a:ext cx="1451380" cy="139066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Тренажеры по предмету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10886" y="2806241"/>
        <a:ext cx="1451380" cy="1390664"/>
      </dsp:txXfrm>
    </dsp:sp>
    <dsp:sp modelId="{18214940-9097-4BDE-B54A-E0E599A4DA4B}">
      <dsp:nvSpPr>
        <dsp:cNvPr id="0" name=""/>
        <dsp:cNvSpPr/>
      </dsp:nvSpPr>
      <dsp:spPr>
        <a:xfrm rot="15120000">
          <a:off x="1709248" y="2390176"/>
          <a:ext cx="270335" cy="4244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5120000">
        <a:off x="1709248" y="2390176"/>
        <a:ext cx="270335" cy="424439"/>
      </dsp:txXfrm>
    </dsp:sp>
    <dsp:sp modelId="{BB3DA02D-2DD2-4545-8192-75C74525CED5}">
      <dsp:nvSpPr>
        <dsp:cNvPr id="0" name=""/>
        <dsp:cNvSpPr/>
      </dsp:nvSpPr>
      <dsp:spPr>
        <a:xfrm>
          <a:off x="580344" y="1045376"/>
          <a:ext cx="1946119" cy="132275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Проверить себя  на пробных ОГЭ и ЕГЭ, провести корректировку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0344" y="1045376"/>
        <a:ext cx="1946119" cy="1322753"/>
      </dsp:txXfrm>
    </dsp:sp>
    <dsp:sp modelId="{A703F53C-E242-4FF2-B650-6945372A2D76}">
      <dsp:nvSpPr>
        <dsp:cNvPr id="0" name=""/>
        <dsp:cNvSpPr/>
      </dsp:nvSpPr>
      <dsp:spPr>
        <a:xfrm rot="19440000">
          <a:off x="2267999" y="900024"/>
          <a:ext cx="207352" cy="4244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9440000">
        <a:off x="2267999" y="900024"/>
        <a:ext cx="207352" cy="4244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F2A80-42D2-4D37-812B-37A3FB15B3C8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585D0-1C55-42BA-8480-DB845D7053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0572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o8a.me/info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rchive.1september.ru/e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gaudeamus.ru/test/test.ht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43000" y="381000"/>
            <a:ext cx="6553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МБОУ «Семёновская СОШ» г.о. Ступино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3000" y="2057400"/>
            <a:ext cx="7391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«Использование результатов ОГЕ и ЕГЭ в повышении качества образования»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24200" y="5562600"/>
            <a:ext cx="3657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Учитель английского языка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Зубова Г.В.</a:t>
            </a:r>
          </a:p>
          <a:p>
            <a:pPr algn="ctr"/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48000" y="1447800"/>
            <a:ext cx="28418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Aharoni" panose="02010803020104030203" pitchFamily="2" charset="-79"/>
              </a:rPr>
              <a:t>Тема выступления:</a:t>
            </a:r>
          </a:p>
        </p:txBody>
      </p:sp>
    </p:spTree>
    <p:extLst>
      <p:ext uri="{BB962C8B-B14F-4D97-AF65-F5344CB8AC3E}">
        <p14:creationId xmlns="" xmlns:p14="http://schemas.microsoft.com/office/powerpoint/2010/main" val="165642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47800" y="381000"/>
            <a:ext cx="6515100" cy="952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800" b="1" dirty="0" smtClean="0">
                <a:solidFill>
                  <a:srgbClr val="7030A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 успешно сдать экзамен  необходимо :  </a:t>
            </a:r>
            <a:endParaRPr lang="ru-RU" sz="2800" b="1" dirty="0">
              <a:solidFill>
                <a:srgbClr val="7030A0"/>
              </a:solidFill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600200" y="1447800"/>
          <a:ext cx="6019800" cy="401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4204383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52600" y="685800"/>
            <a:ext cx="541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подготовки к ОГЭ и ЕГЭ </a:t>
            </a:r>
            <a:endParaRPr lang="ru-RU" sz="2800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1676400" y="1371600"/>
          <a:ext cx="6096000" cy="416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71600" y="533400"/>
            <a:ext cx="64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ЕГЭ . 2018-2019 учебный год 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47800" y="1562246"/>
          <a:ext cx="6172200" cy="23239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8745"/>
                <a:gridCol w="1697355"/>
                <a:gridCol w="1543050"/>
                <a:gridCol w="1543050"/>
              </a:tblGrid>
              <a:tr h="10393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МБОУ «Семеновская СОШ»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г.о.Ступино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Московская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область</a:t>
                      </a:r>
                      <a:endParaRPr lang="ru-RU" dirty="0"/>
                    </a:p>
                  </a:txBody>
                  <a:tcPr/>
                </a:tc>
              </a:tr>
              <a:tr h="1284596"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Средний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балл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75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72,71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75,20</a:t>
                      </a:r>
                      <a:endParaRPr lang="ru-RU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3400" y="533400"/>
            <a:ext cx="7696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  повысить  качество обучения, необходимо использовать  материалы ОГЭ и ЕГЭ практически на каждом уроке.</a:t>
            </a:r>
          </a:p>
          <a:p>
            <a:endParaRPr lang="ru-RU" sz="2400" dirty="0"/>
          </a:p>
        </p:txBody>
      </p:sp>
      <p:pic>
        <p:nvPicPr>
          <p:cNvPr id="6" name="Рисунок 5" descr="C:\Users\Хозяин\Desktop\IMG_20191108_20284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752600"/>
            <a:ext cx="192405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Хозяин\Desktop\IMG_20191108_20285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2895600"/>
            <a:ext cx="1333500" cy="250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Хозяин\Desktop\IMG_20191108_20281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1676400"/>
            <a:ext cx="1484856" cy="264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Хозяин\Desktop\IMG_20191108_20291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0" y="3505200"/>
            <a:ext cx="1323975" cy="2357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Хозяин\Desktop\IMG_20191108_202907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0" y="2286000"/>
            <a:ext cx="1600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pic>
        <p:nvPicPr>
          <p:cNvPr id="28674" name="Picture 2" descr="C:\Users\Хозяин\Desktop\cropped-от-28-08-копия-копия-3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6967" y="1066800"/>
            <a:ext cx="2493433" cy="2895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352800" y="1828800"/>
            <a:ext cx="4495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Академия  СОВА занимается публикациями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различных школьных работ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для подготовки к основным выпускным экзаменам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79634" y="228600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hangingPunct="0">
              <a:defRPr/>
            </a:pPr>
            <a:endParaRPr lang="ru-RU" sz="2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914400"/>
            <a:ext cx="60198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b="1" dirty="0">
              <a:solidFill>
                <a:srgbClr val="7030A0"/>
              </a:solidFill>
              <a:latin typeface="Monotype Corsiva" panose="03010101010201010101" pitchFamily="66" charset="0"/>
              <a:cs typeface="Aharoni" panose="02010803020104030203" pitchFamily="2" charset="-79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b="1" dirty="0" smtClean="0">
              <a:solidFill>
                <a:srgbClr val="7030A0"/>
              </a:solidFill>
              <a:latin typeface="Monotype Corsiva" panose="03010101010201010101" pitchFamily="66" charset="0"/>
              <a:cs typeface="Aharoni" panose="02010803020104030203" pitchFamily="2" charset="-79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000" dirty="0">
              <a:latin typeface="Monotype Corsiva" panose="03010101010201010101" pitchFamily="66" charset="0"/>
              <a:cs typeface="Aharoni" panose="02010803020104030203" pitchFamily="2" charset="-79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 smtClean="0">
              <a:latin typeface="Monotype Corsiva" panose="03010101010201010101" pitchFamily="66" charset="0"/>
              <a:cs typeface="Aharoni" panose="02010803020104030203" pitchFamily="2" charset="-79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66800" y="609600"/>
            <a:ext cx="6781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Ресурсы  для преподавателя английского языка 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90600" y="1524000"/>
            <a:ext cx="5867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hlinkClick r:id="rId3"/>
              </a:rPr>
              <a:t>http://archive.1september.ru/eng</a:t>
            </a:r>
            <a:r>
              <a:rPr lang="ru-RU" b="1" dirty="0" smtClean="0"/>
              <a:t> </a:t>
            </a:r>
            <a:r>
              <a:rPr lang="ru-RU" dirty="0" smtClean="0"/>
              <a:t>- Английский язык - приложение к газете «1 сентября»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66800" y="2286000"/>
            <a:ext cx="5791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tx2"/>
                </a:solidFill>
                <a:hlinkClick r:id="rId4"/>
              </a:rPr>
              <a:t>www.gaudeamus.ru</a:t>
            </a:r>
            <a:r>
              <a:rPr lang="ru-RU" b="1" dirty="0" smtClean="0">
                <a:solidFill>
                  <a:schemeClr val="tx2"/>
                </a:solidFill>
                <a:hlinkClick r:id="rId4"/>
              </a:rPr>
              <a:t>/</a:t>
            </a:r>
            <a:r>
              <a:rPr lang="ru-RU" b="1" dirty="0" err="1" smtClean="0">
                <a:solidFill>
                  <a:schemeClr val="tx2"/>
                </a:solidFill>
                <a:hlinkClick r:id="rId4"/>
              </a:rPr>
              <a:t>test</a:t>
            </a:r>
            <a:r>
              <a:rPr lang="ru-RU" b="1" dirty="0" smtClean="0">
                <a:solidFill>
                  <a:schemeClr val="tx2"/>
                </a:solidFill>
                <a:hlinkClick r:id="rId4"/>
              </a:rPr>
              <a:t>/</a:t>
            </a:r>
            <a:r>
              <a:rPr lang="ru-RU" b="1" dirty="0" err="1" smtClean="0">
                <a:solidFill>
                  <a:schemeClr val="tx2"/>
                </a:solidFill>
                <a:hlinkClick r:id="rId4"/>
              </a:rPr>
              <a:t>test.htm</a:t>
            </a:r>
            <a:r>
              <a:rPr lang="ru-RU" b="1" dirty="0" smtClean="0">
                <a:solidFill>
                  <a:schemeClr val="tx2"/>
                </a:solidFill>
              </a:rPr>
              <a:t> </a:t>
            </a:r>
            <a:r>
              <a:rPr lang="ru-RU" dirty="0" smtClean="0"/>
              <a:t>- Для абитуриентов Московского института иностранных языков.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66800" y="3105835"/>
            <a:ext cx="579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err="1" smtClean="0">
                <a:solidFill>
                  <a:schemeClr val="tx2"/>
                </a:solidFill>
              </a:rPr>
              <a:t>www.abc-english</a:t>
            </a:r>
            <a:r>
              <a:rPr lang="ru-RU" b="1" u="sng" dirty="0" smtClean="0">
                <a:solidFill>
                  <a:schemeClr val="tx2"/>
                </a:solidFill>
              </a:rPr>
              <a:t>- </a:t>
            </a:r>
            <a:r>
              <a:rPr lang="ru-RU" b="1" u="sng" dirty="0" err="1" smtClean="0">
                <a:solidFill>
                  <a:schemeClr val="tx2"/>
                </a:solidFill>
              </a:rPr>
              <a:t>grammar.com</a:t>
            </a:r>
            <a:r>
              <a:rPr lang="ru-RU" b="1" u="sng" dirty="0" smtClean="0">
                <a:solidFill>
                  <a:schemeClr val="tx2"/>
                </a:solidFill>
              </a:rPr>
              <a:t>/</a:t>
            </a:r>
            <a:r>
              <a:rPr lang="ru-RU" b="1" u="sng" dirty="0" err="1" smtClean="0">
                <a:solidFill>
                  <a:schemeClr val="tx2"/>
                </a:solidFill>
              </a:rPr>
              <a:t>index.htm</a:t>
            </a:r>
            <a:r>
              <a:rPr lang="ru-RU" u="sng" dirty="0" smtClean="0"/>
              <a:t> </a:t>
            </a:r>
            <a:r>
              <a:rPr lang="ru-RU" dirty="0" smtClean="0"/>
              <a:t> - Английский для всех - уроки, материалы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43000" y="3886200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solidFill>
                  <a:schemeClr val="tx2"/>
                </a:solidFill>
              </a:rPr>
              <a:t>http://english.language.ru </a:t>
            </a:r>
            <a:r>
              <a:rPr lang="en-US" dirty="0" smtClean="0"/>
              <a:t>- </a:t>
            </a:r>
            <a:r>
              <a:rPr lang="ru-RU" dirty="0" smtClean="0"/>
              <a:t>Английский </a:t>
            </a:r>
            <a:r>
              <a:rPr lang="ru-RU" dirty="0" err="1" smtClean="0"/>
              <a:t>язык.ру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295400" y="4495800"/>
            <a:ext cx="556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chemeClr val="tx2"/>
                </a:solidFill>
              </a:rPr>
              <a:t>Академия Сова.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9291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pic>
        <p:nvPicPr>
          <p:cNvPr id="3073" name="Picture 1" descr="C:\Users\Хозяин\Desktop\Картинки-на-английском-языке-спасибо-за-внимание-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685800"/>
            <a:ext cx="7543800" cy="37719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</TotalTime>
  <Words>141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Хозяин</cp:lastModifiedBy>
  <cp:revision>68</cp:revision>
  <dcterms:created xsi:type="dcterms:W3CDTF">2006-08-16T00:00:00Z</dcterms:created>
  <dcterms:modified xsi:type="dcterms:W3CDTF">2019-12-09T18:50:28Z</dcterms:modified>
</cp:coreProperties>
</file>