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2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82AE5-EA26-4586-8D31-5C4E8484E636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2B498-E752-4D67-AC6C-F8F7107A11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82AE5-EA26-4586-8D31-5C4E8484E636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2B498-E752-4D67-AC6C-F8F7107A11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82AE5-EA26-4586-8D31-5C4E8484E636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2B498-E752-4D67-AC6C-F8F7107A11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82AE5-EA26-4586-8D31-5C4E8484E636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2B498-E752-4D67-AC6C-F8F7107A11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82AE5-EA26-4586-8D31-5C4E8484E636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2B498-E752-4D67-AC6C-F8F7107A11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82AE5-EA26-4586-8D31-5C4E8484E636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2B498-E752-4D67-AC6C-F8F7107A11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82AE5-EA26-4586-8D31-5C4E8484E636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2B498-E752-4D67-AC6C-F8F7107A11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82AE5-EA26-4586-8D31-5C4E8484E636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2B498-E752-4D67-AC6C-F8F7107A11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82AE5-EA26-4586-8D31-5C4E8484E636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2B498-E752-4D67-AC6C-F8F7107A11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82AE5-EA26-4586-8D31-5C4E8484E636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2B498-E752-4D67-AC6C-F8F7107A11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82AE5-EA26-4586-8D31-5C4E8484E636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2B498-E752-4D67-AC6C-F8F7107A11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982AE5-EA26-4586-8D31-5C4E8484E636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A2B498-E752-4D67-AC6C-F8F7107A118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2" y="144463"/>
            <a:ext cx="9213884" cy="6284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142908" y="142852"/>
            <a:ext cx="9001188" cy="671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885827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4286304"/>
            <a:ext cx="9644098" cy="7429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285784" y="0"/>
            <a:ext cx="9429784" cy="7786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2" y="0"/>
            <a:ext cx="9499635" cy="6643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285784" y="142852"/>
            <a:ext cx="9644129" cy="7000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64409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357222" y="142852"/>
            <a:ext cx="9858443" cy="6715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Office PowerPoint</Application>
  <PresentationFormat>Экран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Искандер</dc:creator>
  <cp:lastModifiedBy>Искандер</cp:lastModifiedBy>
  <cp:revision>2</cp:revision>
  <dcterms:created xsi:type="dcterms:W3CDTF">2018-01-28T16:04:44Z</dcterms:created>
  <dcterms:modified xsi:type="dcterms:W3CDTF">2018-01-28T16:24:16Z</dcterms:modified>
</cp:coreProperties>
</file>