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9024545"/>
      </p:ext>
    </p:extLst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9228473"/>
      </p:ext>
    </p:extLst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967712"/>
      </p:ext>
    </p:extLst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935134"/>
      </p:ext>
    </p:extLst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8195280"/>
      </p:ext>
    </p:extLst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6352996"/>
      </p:ext>
    </p:extLst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3238411"/>
      </p:ext>
    </p:extLst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256687"/>
      </p:ext>
    </p:extLst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160429"/>
      </p:ext>
    </p:extLst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4485141"/>
      </p:ext>
    </p:extLst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462033"/>
      </p:ext>
    </p:extLst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BA55C-4FFD-4B52-9BA5-4406FAAAA74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C8765-8B7F-439D-8740-2E542DBCC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ЛЕГО – конструирования в образовательной работе с дошкольниками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Автор: воспитатель старшей группы</a:t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Фомина Оксана Викторовна</a:t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2019-2020 учебный год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7858180" cy="45005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Содействовать развитию у детей дошкольного возраста способностей к техническому творчеству, предоставить им возможность творческой самореализации посредством овладения LEGO -конструированием.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15328" cy="7969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LEGO</a:t>
            </a:r>
            <a:r>
              <a:rPr lang="ru-RU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конструирования</a:t>
            </a:r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Принципы LEGO - конструирования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 typeface="Courier New" pitchFamily="49" charset="0"/>
              <a:buChar char="o"/>
            </a:pPr>
            <a:endParaRPr lang="ru-RU" sz="2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 простого к сложному;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Учёт индивидуальных возможностей детей; 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Активности и созидательности;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Комплексности решения задач;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Результативности и гарантированности.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Формы  организации обучения дошкольников конструированию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образцу;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модели;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условиям;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простейшим чертежам и наглядным схемам;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замыслу;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Конструирование по теме.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21444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Разнообразие LEGO конструкторов позволяет заниматься </a:t>
            </a:r>
            <a:br>
              <a:rPr lang="ru-RU" sz="27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обучающимися разного возраста и различных образовательных возможностей</a:t>
            </a:r>
            <a:r>
              <a:rPr lang="ru-RU" sz="31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малышей в возрасте от 1 года до 3 лет идеальным конструктором будет </a:t>
            </a:r>
            <a:r>
              <a:rPr lang="ru-RU" sz="2400" u="sng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Лего</a:t>
            </a:r>
            <a:r>
              <a:rPr lang="ru-RU" sz="2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серии Дупло (</a:t>
            </a:r>
            <a:r>
              <a:rPr lang="ru-RU" sz="2400" u="sng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Duplo</a:t>
            </a:r>
            <a:r>
              <a:rPr lang="ru-RU" sz="2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Lego Soft Starter Set LegoF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2571744"/>
            <a:ext cx="473593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15370" cy="142876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детьми 3-4 лет используются LEGO - наборы, преимущественно крупного размера, имеющие несложные соединения деталей. 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29684" cy="492922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https://i.allo.ua/media/catalog/product/cache/3/image/9df78eab33525d08d6e5fb8d27136e95/d/u/duplo-to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8385384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3582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детьми 4-5 лет  в процессе продуктивной деятельности работа с LEGO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конструктором усложняется. </a:t>
            </a:r>
          </a:p>
          <a:p>
            <a:pPr algn="ctr"/>
            <a:endParaRPr lang="ru-RU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6" name="Picture 6" descr="https://1.bp.blogspot.com/-F_V8mPc33as/WhwwULgwi_I/AAAAAAAABds/3aqwr4kYZ_spCK7xQe876YwRmSHy4ttgwCLcBGAs/s1600/IMG_3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28802"/>
            <a:ext cx="5572164" cy="417912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старшем дошкольном возрасте используются самые разнообразные виды </a:t>
            </a: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LEGO - конструкторов 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dirty="0"/>
          </a:p>
        </p:txBody>
      </p:sp>
      <p:pic>
        <p:nvPicPr>
          <p:cNvPr id="6150" name="Picture 6" descr="https://moi-portal.ru/upload/iblock/78f/78f8bfadb0195e39c8f70809286f1a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107948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go-v-detskom-sadu_kr49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lego-v-detskom-sadu_kr494</Template>
  <TotalTime>469</TotalTime>
  <Words>117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lego-v-detskom-sadu_kr494</vt:lpstr>
      <vt:lpstr>Использование ЛЕГО – конструирования в образовательной работе с дошкольниками      Автор: воспитатель старшей группы             Фомина Оксана Викторовна   2019-2020 учебный год</vt:lpstr>
      <vt:lpstr>   Цель LEGO – конструирования   </vt:lpstr>
      <vt:lpstr> Принципы LEGO - конструирования</vt:lpstr>
      <vt:lpstr>   Формы  организации обучения дошкольников конструированию</vt:lpstr>
      <vt:lpstr>Разнообразие LEGO конструкторов позволяет заниматься  с обучающимися разного возраста и различных образовательных возможностей.</vt:lpstr>
      <vt:lpstr> С детьми 3-4 лет используются LEGO - наборы, преимущественно крупного размера, имеющие несложные соединения деталей. 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ЛЕГО – конструирования в образовательной работе с дошкольниками   Автор: воспитатель старшей группы             Фомина Оксана Викторовна   2019-2020 учебный год</dc:title>
  <dc:creator>user</dc:creator>
  <cp:lastModifiedBy>user</cp:lastModifiedBy>
  <cp:revision>47</cp:revision>
  <dcterms:created xsi:type="dcterms:W3CDTF">2019-11-28T14:32:53Z</dcterms:created>
  <dcterms:modified xsi:type="dcterms:W3CDTF">2019-12-09T16:21:32Z</dcterms:modified>
</cp:coreProperties>
</file>