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9" r:id="rId4"/>
    <p:sldId id="260" r:id="rId5"/>
    <p:sldId id="261" r:id="rId6"/>
    <p:sldId id="263" r:id="rId7"/>
    <p:sldId id="262" r:id="rId8"/>
    <p:sldId id="264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2428891"/>
          </a:xfrm>
        </p:spPr>
        <p:txBody>
          <a:bodyPr>
            <a:normAutofit/>
          </a:bodyPr>
          <a:lstStyle/>
          <a:p>
            <a:r>
              <a:rPr lang="ru-RU" sz="2200" b="1" dirty="0" smtClean="0"/>
              <a:t>МБДОУ «Центр развития ребенка – детский сад №7»</a:t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3600" b="1" dirty="0" smtClean="0"/>
              <a:t>Зимующие птицы.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886200"/>
            <a:ext cx="7672366" cy="1752600"/>
          </a:xfrm>
        </p:spPr>
        <p:txBody>
          <a:bodyPr>
            <a:normAutofit fontScale="70000" lnSpcReduction="20000"/>
          </a:bodyPr>
          <a:lstStyle/>
          <a:p>
            <a:endParaRPr lang="ru-RU" sz="1900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endParaRPr lang="ru-RU" sz="1900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endParaRPr lang="ru-RU" sz="1900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endParaRPr lang="ru-RU" sz="1900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endParaRPr lang="ru-RU" sz="1900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  <a:t>Воспитатель Краснощекова ЕИ.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  <a:t>Калач 2019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zabavnik.club/wp-content/uploads/2018/04/zima_kartinki_dlya_detey_13_261320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26669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5000" t="21000" r="5000" b="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Поговорим о зимующих птицах.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5000" t="9000" r="5000" b="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Ворона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5000" t="9000" r="4000" b="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Снегирь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5000" t="9000" r="5000" b="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Синица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5000" t="6000" r="5000" b="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Воробей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5000" t="9000" r="5000" b="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676456" cy="6507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26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МБДОУ «Центр развития ребенка – детский сад №7»   Зимующие птицы.</vt:lpstr>
      <vt:lpstr>Слайд 2</vt:lpstr>
      <vt:lpstr>Поговорим о зимующих птицах.</vt:lpstr>
      <vt:lpstr>Ворона</vt:lpstr>
      <vt:lpstr>Снегирь</vt:lpstr>
      <vt:lpstr>Синица</vt:lpstr>
      <vt:lpstr>Воробей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Санкт-Петербургское государственное автономное дошкольное  образовательное учреждение детский сад № 18 Калининского района Санкт-Петербурга   Зимующие птицы.</dc:title>
  <dc:creator>admin</dc:creator>
  <cp:lastModifiedBy>admin</cp:lastModifiedBy>
  <cp:revision>10</cp:revision>
  <dcterms:created xsi:type="dcterms:W3CDTF">2018-12-23T11:19:22Z</dcterms:created>
  <dcterms:modified xsi:type="dcterms:W3CDTF">2019-12-09T18:17:59Z</dcterms:modified>
</cp:coreProperties>
</file>