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2" r:id="rId3"/>
    <p:sldId id="257" r:id="rId4"/>
    <p:sldId id="264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825936-ECE9-4DC8-A0E3-EFF44B529084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79B7D2-7D36-4FE5-B3DD-39D5F56A7E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865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9B7D2-7D36-4FE5-B3DD-39D5F56A7E0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107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DC71-5EDB-433A-8BAF-F04C8100C16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66B4-2AFE-4DD9-9883-FC9A2167B4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DC71-5EDB-433A-8BAF-F04C8100C16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66B4-2AFE-4DD9-9883-FC9A2167B4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DC71-5EDB-433A-8BAF-F04C8100C16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66B4-2AFE-4DD9-9883-FC9A2167B4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DC71-5EDB-433A-8BAF-F04C8100C16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66B4-2AFE-4DD9-9883-FC9A2167B4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DC71-5EDB-433A-8BAF-F04C8100C16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66B4-2AFE-4DD9-9883-FC9A2167B4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DC71-5EDB-433A-8BAF-F04C8100C16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66B4-2AFE-4DD9-9883-FC9A2167B4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DC71-5EDB-433A-8BAF-F04C8100C16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66B4-2AFE-4DD9-9883-FC9A2167B4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DC71-5EDB-433A-8BAF-F04C8100C16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66B4-2AFE-4DD9-9883-FC9A2167B4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DC71-5EDB-433A-8BAF-F04C8100C16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66B4-2AFE-4DD9-9883-FC9A2167B4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DC71-5EDB-433A-8BAF-F04C8100C16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66B4-2AFE-4DD9-9883-FC9A2167B4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DC71-5EDB-433A-8BAF-F04C8100C16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66B4-2AFE-4DD9-9883-FC9A2167B4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6DC71-5EDB-433A-8BAF-F04C8100C16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E66B4-2AFE-4DD9-9883-FC9A2167B41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6.wav"/><Relationship Id="rId13" Type="http://schemas.openxmlformats.org/officeDocument/2006/relationships/image" Target="../media/image5.jpeg"/><Relationship Id="rId18" Type="http://schemas.openxmlformats.org/officeDocument/2006/relationships/image" Target="../media/image10.png"/><Relationship Id="rId26" Type="http://schemas.openxmlformats.org/officeDocument/2006/relationships/image" Target="../media/image18.png"/><Relationship Id="rId3" Type="http://schemas.openxmlformats.org/officeDocument/2006/relationships/audio" Target="../media/audio1.wav"/><Relationship Id="rId21" Type="http://schemas.openxmlformats.org/officeDocument/2006/relationships/image" Target="../media/image13.png"/><Relationship Id="rId34" Type="http://schemas.openxmlformats.org/officeDocument/2006/relationships/image" Target="../media/image26.png"/><Relationship Id="rId7" Type="http://schemas.openxmlformats.org/officeDocument/2006/relationships/audio" Target="../media/audio5.wav"/><Relationship Id="rId12" Type="http://schemas.openxmlformats.org/officeDocument/2006/relationships/image" Target="../media/image4.jpeg"/><Relationship Id="rId17" Type="http://schemas.openxmlformats.org/officeDocument/2006/relationships/image" Target="../media/image9.png"/><Relationship Id="rId25" Type="http://schemas.openxmlformats.org/officeDocument/2006/relationships/image" Target="../media/image17.png"/><Relationship Id="rId3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8.jpeg"/><Relationship Id="rId20" Type="http://schemas.openxmlformats.org/officeDocument/2006/relationships/image" Target="../media/image12.png"/><Relationship Id="rId29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audio" Target="../media/audio4.wav"/><Relationship Id="rId11" Type="http://schemas.openxmlformats.org/officeDocument/2006/relationships/image" Target="../media/image3.jpeg"/><Relationship Id="rId24" Type="http://schemas.openxmlformats.org/officeDocument/2006/relationships/image" Target="../media/image16.png"/><Relationship Id="rId32" Type="http://schemas.openxmlformats.org/officeDocument/2006/relationships/image" Target="../media/image24.png"/><Relationship Id="rId5" Type="http://schemas.openxmlformats.org/officeDocument/2006/relationships/audio" Target="../media/audio3.wav"/><Relationship Id="rId15" Type="http://schemas.openxmlformats.org/officeDocument/2006/relationships/image" Target="../media/image7.jpeg"/><Relationship Id="rId23" Type="http://schemas.openxmlformats.org/officeDocument/2006/relationships/image" Target="../media/image15.png"/><Relationship Id="rId28" Type="http://schemas.openxmlformats.org/officeDocument/2006/relationships/image" Target="../media/image20.png"/><Relationship Id="rId10" Type="http://schemas.openxmlformats.org/officeDocument/2006/relationships/image" Target="../media/image2.jpeg"/><Relationship Id="rId19" Type="http://schemas.openxmlformats.org/officeDocument/2006/relationships/image" Target="../media/image11.png"/><Relationship Id="rId31" Type="http://schemas.openxmlformats.org/officeDocument/2006/relationships/image" Target="../media/image23.png"/><Relationship Id="rId4" Type="http://schemas.openxmlformats.org/officeDocument/2006/relationships/audio" Target="../media/audio2.wav"/><Relationship Id="rId9" Type="http://schemas.openxmlformats.org/officeDocument/2006/relationships/image" Target="../media/image1.jpeg"/><Relationship Id="rId14" Type="http://schemas.openxmlformats.org/officeDocument/2006/relationships/image" Target="../media/image6.jpeg"/><Relationship Id="rId22" Type="http://schemas.openxmlformats.org/officeDocument/2006/relationships/image" Target="../media/image14.png"/><Relationship Id="rId27" Type="http://schemas.openxmlformats.org/officeDocument/2006/relationships/image" Target="../media/image19.png"/><Relationship Id="rId30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Развитие фонематического восприятия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lvl="0" algn="l"/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Будковая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Ирина Сергеевна </a:t>
            </a:r>
          </a:p>
          <a:p>
            <a:pPr lvl="0" algn="l"/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учитель – логопед </a:t>
            </a:r>
          </a:p>
          <a:p>
            <a:pPr lvl="0" algn="l"/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МБДОУ «Центр развития ребёнка – детский сад №7»</a:t>
            </a:r>
          </a:p>
          <a:p>
            <a:pPr lvl="0" algn="l"/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Г. Калач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Назовите предмет, изображенный на картинке.</a:t>
            </a:r>
          </a:p>
          <a:p>
            <a:pPr marL="0" indent="0">
              <a:buNone/>
            </a:pPr>
            <a:r>
              <a:rPr lang="ru-RU" dirty="0" smtClean="0"/>
              <a:t>2. Определите есть ли в названии картинки звук </a:t>
            </a:r>
            <a:r>
              <a:rPr lang="en-US" dirty="0" smtClean="0"/>
              <a:t>[</a:t>
            </a:r>
            <a:r>
              <a:rPr lang="ru-RU" dirty="0" smtClean="0"/>
              <a:t>Т</a:t>
            </a:r>
            <a:r>
              <a:rPr lang="en-US" dirty="0" smtClean="0"/>
              <a:t>]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3. Если звук </a:t>
            </a:r>
            <a:r>
              <a:rPr lang="en-US" dirty="0" smtClean="0"/>
              <a:t>[</a:t>
            </a:r>
            <a:r>
              <a:rPr lang="ru-RU" dirty="0" smtClean="0"/>
              <a:t>Т</a:t>
            </a:r>
            <a:r>
              <a:rPr lang="en-US" dirty="0" smtClean="0"/>
              <a:t>]</a:t>
            </a:r>
            <a:r>
              <a:rPr lang="ru-RU" dirty="0" smtClean="0"/>
              <a:t> есть, картинка останется, если нет – исчезнет.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191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6_tn3.jpg"/>
          <p:cNvPicPr>
            <a:picLocks noGrp="1" noChangeAspect="1"/>
          </p:cNvPicPr>
          <p:nvPr>
            <p:ph sz="half" idx="1"/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111" y="0"/>
            <a:ext cx="1857412" cy="1857412"/>
          </a:xfrm>
        </p:spPr>
      </p:pic>
      <p:pic>
        <p:nvPicPr>
          <p:cNvPr id="6" name="Содержимое 5" descr="depositphotos_43733043-Old-Steel-Axe-on-White-Background.-Vector.jpg"/>
          <p:cNvPicPr>
            <a:picLocks noGrp="1" noChangeAspect="1"/>
          </p:cNvPicPr>
          <p:nvPr>
            <p:ph sz="half" idx="2"/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2790" y="14103"/>
            <a:ext cx="1857388" cy="1857388"/>
          </a:xfrm>
        </p:spPr>
      </p:pic>
      <p:pic>
        <p:nvPicPr>
          <p:cNvPr id="8" name="Содержимое 6" descr="29320_0.jp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4577" y="12601"/>
            <a:ext cx="1643074" cy="1643074"/>
          </a:xfrm>
          <a:prstGeom prst="rect">
            <a:avLst/>
          </a:prstGeom>
        </p:spPr>
      </p:pic>
      <p:pic>
        <p:nvPicPr>
          <p:cNvPr id="9" name="Содержимое 8" descr="4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45871" y="12601"/>
            <a:ext cx="2144731" cy="1531951"/>
          </a:xfrm>
          <a:prstGeom prst="rect">
            <a:avLst/>
          </a:prstGeom>
        </p:spPr>
      </p:pic>
      <p:pic>
        <p:nvPicPr>
          <p:cNvPr id="10" name="Содержимое 10" descr="красный круг.jp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7421" y="13614"/>
            <a:ext cx="1921498" cy="1921498"/>
          </a:xfrm>
          <a:prstGeom prst="rect">
            <a:avLst/>
          </a:prstGeom>
        </p:spPr>
      </p:pic>
      <p:pic>
        <p:nvPicPr>
          <p:cNvPr id="11" name="Содержимое 10" descr="красный круг.jp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679" y="3708"/>
            <a:ext cx="1878178" cy="1878178"/>
          </a:xfrm>
          <a:prstGeom prst="rect">
            <a:avLst/>
          </a:prstGeom>
        </p:spPr>
      </p:pic>
      <p:pic>
        <p:nvPicPr>
          <p:cNvPr id="12" name="Содержимое 10" descr="красный круг.jpg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5053" y="52117"/>
            <a:ext cx="1926293" cy="1737545"/>
          </a:xfrm>
          <a:prstGeom prst="rect">
            <a:avLst/>
          </a:prstGeom>
        </p:spPr>
      </p:pic>
      <p:pic>
        <p:nvPicPr>
          <p:cNvPr id="13" name="Содержимое 10" descr="красный круг.jp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028" y="10486"/>
            <a:ext cx="1844025" cy="184402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2189" y="1557128"/>
            <a:ext cx="1873469" cy="18734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407634" y="1854511"/>
            <a:ext cx="1130126" cy="16887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775119" y="1655675"/>
            <a:ext cx="2389839" cy="15729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87734" y="1747126"/>
            <a:ext cx="1566808" cy="163387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3322" y="3380996"/>
            <a:ext cx="1730585" cy="154390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80767" y="3397433"/>
            <a:ext cx="1822862" cy="18167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405321" y="3602652"/>
            <a:ext cx="1621677" cy="10973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320435" y="3513063"/>
            <a:ext cx="1322947" cy="131685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294712" y="5288401"/>
            <a:ext cx="1664352" cy="130465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7322189" y="5215242"/>
            <a:ext cx="1743607" cy="153022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9837" y="5052596"/>
            <a:ext cx="1766034" cy="176603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943005" y="5288401"/>
            <a:ext cx="1444877" cy="138391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178" y="1700020"/>
            <a:ext cx="2103750" cy="209893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7043849" y="1630092"/>
            <a:ext cx="2147094" cy="196096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7014" y="1712305"/>
            <a:ext cx="1979699" cy="198841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7596" y="1690425"/>
            <a:ext cx="2068427" cy="1818969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85" y="3600038"/>
            <a:ext cx="1792849" cy="1788745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2965406" y="3449953"/>
            <a:ext cx="1792379" cy="1786283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5056691" y="3473910"/>
            <a:ext cx="1792379" cy="1786283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7292854" y="3573734"/>
            <a:ext cx="1792379" cy="1786283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566687" y="5014641"/>
            <a:ext cx="1792379" cy="1786283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3062795" y="5007745"/>
            <a:ext cx="1792379" cy="1786283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5208069" y="5032347"/>
            <a:ext cx="1792379" cy="1786283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7282761" y="5065292"/>
            <a:ext cx="1792379" cy="17862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ru-RU" dirty="0" smtClean="0"/>
              <a:t>. На какую букву похоже?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9419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638" y="-3829"/>
            <a:ext cx="1766094" cy="1766094"/>
          </a:xfrm>
        </p:spPr>
      </p:pic>
      <p:pic>
        <p:nvPicPr>
          <p:cNvPr id="33" name="Содержимое 10" descr="красный круг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255" y="62999"/>
            <a:ext cx="1835696" cy="18356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4" y="93802"/>
            <a:ext cx="1774090" cy="17740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5637" y="-7714"/>
            <a:ext cx="1872208" cy="18722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6148" y="2051798"/>
            <a:ext cx="1949489" cy="12868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16776" y="3706703"/>
            <a:ext cx="1396105" cy="13839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46938" y="5296890"/>
            <a:ext cx="2152075" cy="154851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14021" y="9232"/>
            <a:ext cx="1871634" cy="187163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93771" y="-7140"/>
            <a:ext cx="1871634" cy="187163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99697" y="1864494"/>
            <a:ext cx="1871634" cy="187163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89420" y="3529578"/>
            <a:ext cx="1871634" cy="187163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89420" y="5005763"/>
            <a:ext cx="1871634" cy="18716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72</Words>
  <Application>Microsoft Office PowerPoint</Application>
  <PresentationFormat>Экран (4:3)</PresentationFormat>
  <Paragraphs>10</Paragraphs>
  <Slides>5</Slides>
  <Notes>1</Notes>
  <HiddenSlides>2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Тема Office</vt:lpstr>
      <vt:lpstr>Развитие фонематического восприятия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DNS2</dc:creator>
  <cp:lastModifiedBy>DNS2</cp:lastModifiedBy>
  <cp:revision>9</cp:revision>
  <dcterms:created xsi:type="dcterms:W3CDTF">2017-03-21T19:27:06Z</dcterms:created>
  <dcterms:modified xsi:type="dcterms:W3CDTF">2019-12-09T19:22:19Z</dcterms:modified>
</cp:coreProperties>
</file>